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handoutMasterIdLst>
    <p:handoutMasterId r:id="rId22"/>
  </p:handoutMasterIdLst>
  <p:sldIdLst>
    <p:sldId id="336" r:id="rId2"/>
    <p:sldId id="407" r:id="rId3"/>
    <p:sldId id="408" r:id="rId4"/>
    <p:sldId id="415" r:id="rId5"/>
    <p:sldId id="409" r:id="rId6"/>
    <p:sldId id="416" r:id="rId7"/>
    <p:sldId id="410" r:id="rId8"/>
    <p:sldId id="417" r:id="rId9"/>
    <p:sldId id="411" r:id="rId10"/>
    <p:sldId id="418" r:id="rId11"/>
    <p:sldId id="419" r:id="rId12"/>
    <p:sldId id="426" r:id="rId13"/>
    <p:sldId id="420" r:id="rId14"/>
    <p:sldId id="377" r:id="rId15"/>
    <p:sldId id="413" r:id="rId16"/>
    <p:sldId id="414" r:id="rId17"/>
    <p:sldId id="423" r:id="rId18"/>
    <p:sldId id="424" r:id="rId19"/>
    <p:sldId id="395" r:id="rId20"/>
  </p:sldIdLst>
  <p:sldSz cx="9144000" cy="6858000" type="screen4x3"/>
  <p:notesSz cx="6858000" cy="9144000"/>
  <p:defaultTextStyle>
    <a:defPPr>
      <a:defRPr lang="es-CL"/>
    </a:defPPr>
    <a:lvl1pPr algn="l" rtl="0" fontAlgn="base">
      <a:spcBef>
        <a:spcPct val="0"/>
      </a:spcBef>
      <a:spcAft>
        <a:spcPct val="0"/>
      </a:spcAft>
      <a:defRPr kern="1200">
        <a:solidFill>
          <a:schemeClr val="tx1"/>
        </a:solidFill>
        <a:latin typeface="Trebuchet MS" pitchFamily="34" charset="0"/>
        <a:ea typeface="+mn-ea"/>
        <a:cs typeface="Arial" charset="0"/>
      </a:defRPr>
    </a:lvl1pPr>
    <a:lvl2pPr marL="457200" algn="l" rtl="0" fontAlgn="base">
      <a:spcBef>
        <a:spcPct val="0"/>
      </a:spcBef>
      <a:spcAft>
        <a:spcPct val="0"/>
      </a:spcAft>
      <a:defRPr kern="1200">
        <a:solidFill>
          <a:schemeClr val="tx1"/>
        </a:solidFill>
        <a:latin typeface="Trebuchet MS" pitchFamily="34" charset="0"/>
        <a:ea typeface="+mn-ea"/>
        <a:cs typeface="Arial" charset="0"/>
      </a:defRPr>
    </a:lvl2pPr>
    <a:lvl3pPr marL="914400" algn="l" rtl="0" fontAlgn="base">
      <a:spcBef>
        <a:spcPct val="0"/>
      </a:spcBef>
      <a:spcAft>
        <a:spcPct val="0"/>
      </a:spcAft>
      <a:defRPr kern="1200">
        <a:solidFill>
          <a:schemeClr val="tx1"/>
        </a:solidFill>
        <a:latin typeface="Trebuchet MS" pitchFamily="34" charset="0"/>
        <a:ea typeface="+mn-ea"/>
        <a:cs typeface="Arial" charset="0"/>
      </a:defRPr>
    </a:lvl3pPr>
    <a:lvl4pPr marL="1371600" algn="l" rtl="0" fontAlgn="base">
      <a:spcBef>
        <a:spcPct val="0"/>
      </a:spcBef>
      <a:spcAft>
        <a:spcPct val="0"/>
      </a:spcAft>
      <a:defRPr kern="1200">
        <a:solidFill>
          <a:schemeClr val="tx1"/>
        </a:solidFill>
        <a:latin typeface="Trebuchet MS" pitchFamily="34" charset="0"/>
        <a:ea typeface="+mn-ea"/>
        <a:cs typeface="Arial" charset="0"/>
      </a:defRPr>
    </a:lvl4pPr>
    <a:lvl5pPr marL="1828800" algn="l" rtl="0" fontAlgn="base">
      <a:spcBef>
        <a:spcPct val="0"/>
      </a:spcBef>
      <a:spcAft>
        <a:spcPct val="0"/>
      </a:spcAft>
      <a:defRPr kern="1200">
        <a:solidFill>
          <a:schemeClr val="tx1"/>
        </a:solidFill>
        <a:latin typeface="Trebuchet MS" pitchFamily="34" charset="0"/>
        <a:ea typeface="+mn-ea"/>
        <a:cs typeface="Arial" charset="0"/>
      </a:defRPr>
    </a:lvl5pPr>
    <a:lvl6pPr marL="2286000" algn="l" defTabSz="914400" rtl="0" eaLnBrk="1" latinLnBrk="0" hangingPunct="1">
      <a:defRPr kern="1200">
        <a:solidFill>
          <a:schemeClr val="tx1"/>
        </a:solidFill>
        <a:latin typeface="Trebuchet MS" pitchFamily="34" charset="0"/>
        <a:ea typeface="+mn-ea"/>
        <a:cs typeface="Arial" charset="0"/>
      </a:defRPr>
    </a:lvl6pPr>
    <a:lvl7pPr marL="2743200" algn="l" defTabSz="914400" rtl="0" eaLnBrk="1" latinLnBrk="0" hangingPunct="1">
      <a:defRPr kern="1200">
        <a:solidFill>
          <a:schemeClr val="tx1"/>
        </a:solidFill>
        <a:latin typeface="Trebuchet MS" pitchFamily="34" charset="0"/>
        <a:ea typeface="+mn-ea"/>
        <a:cs typeface="Arial" charset="0"/>
      </a:defRPr>
    </a:lvl7pPr>
    <a:lvl8pPr marL="3200400" algn="l" defTabSz="914400" rtl="0" eaLnBrk="1" latinLnBrk="0" hangingPunct="1">
      <a:defRPr kern="1200">
        <a:solidFill>
          <a:schemeClr val="tx1"/>
        </a:solidFill>
        <a:latin typeface="Trebuchet MS" pitchFamily="34" charset="0"/>
        <a:ea typeface="+mn-ea"/>
        <a:cs typeface="Arial" charset="0"/>
      </a:defRPr>
    </a:lvl8pPr>
    <a:lvl9pPr marL="3657600" algn="l" defTabSz="914400" rtl="0" eaLnBrk="1" latinLnBrk="0" hangingPunct="1">
      <a:defRPr kern="1200">
        <a:solidFill>
          <a:schemeClr val="tx1"/>
        </a:solidFill>
        <a:latin typeface="Trebuchet MS"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nicola.violani" initials="n" lastIdx="4" clrIdx="0"/>
  <p:cmAuthor id="1" name="Loly" initials="L" lastIdx="7"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66CC"/>
    <a:srgbClr val="008000"/>
    <a:srgbClr val="5BA3A2"/>
    <a:srgbClr val="3D217F"/>
    <a:srgbClr val="33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5758FB7-9AC5-4552-8A53-C91805E547FA}" styleName="Estilo temático 1 - Énfasis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660B408-B3CF-4A94-85FC-2B1E0A45F4A2}" styleName="Estilo oscuro 2 - Énfasis 1/Énfasis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41" autoAdjust="0"/>
    <p:restoredTop sz="94660"/>
  </p:normalViewPr>
  <p:slideViewPr>
    <p:cSldViewPr>
      <p:cViewPr varScale="1">
        <p:scale>
          <a:sx n="70" d="100"/>
          <a:sy n="70" d="100"/>
        </p:scale>
        <p:origin x="1392"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L"/>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5D15205-7B8D-4EF2-A8E9-03B02866F741}" type="datetimeFigureOut">
              <a:rPr lang="es-CL" smtClean="0"/>
              <a:t>18-04-2018</a:t>
            </a:fld>
            <a:endParaRPr lang="es-CL"/>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L"/>
          </a:p>
        </p:txBody>
      </p:sp>
      <p:sp>
        <p:nvSpPr>
          <p:cNvPr id="5" name="Marcador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F17B45B-6B87-4BD7-AA0A-D10B990E6AB1}" type="slidenum">
              <a:rPr lang="es-CL" smtClean="0"/>
              <a:t>‹Nº›</a:t>
            </a:fld>
            <a:endParaRPr lang="es-CL"/>
          </a:p>
        </p:txBody>
      </p:sp>
    </p:spTree>
    <p:extLst>
      <p:ext uri="{BB962C8B-B14F-4D97-AF65-F5344CB8AC3E}">
        <p14:creationId xmlns:p14="http://schemas.microsoft.com/office/powerpoint/2010/main" val="14449059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cs typeface="+mn-cs"/>
              </a:defRPr>
            </a:lvl1pPr>
          </a:lstStyle>
          <a:p>
            <a:pPr>
              <a:defRPr/>
            </a:pPr>
            <a:endParaRPr lang="es-CL"/>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cs typeface="+mn-cs"/>
              </a:defRPr>
            </a:lvl1pPr>
          </a:lstStyle>
          <a:p>
            <a:pPr>
              <a:defRPr/>
            </a:pPr>
            <a:fld id="{4F3AFBE6-E18B-40FA-947A-785DC0B5C3C8}" type="datetimeFigureOut">
              <a:rPr lang="es-CL"/>
              <a:pPr>
                <a:defRPr/>
              </a:pPr>
              <a:t>18-04-2018</a:t>
            </a:fld>
            <a:endParaRPr lang="es-CL"/>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s-CL"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s-CL"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cs typeface="+mn-cs"/>
              </a:defRPr>
            </a:lvl1pPr>
          </a:lstStyle>
          <a:p>
            <a:pPr>
              <a:defRPr/>
            </a:pPr>
            <a:endParaRPr lang="es-CL"/>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cs typeface="+mn-cs"/>
              </a:defRPr>
            </a:lvl1pPr>
          </a:lstStyle>
          <a:p>
            <a:pPr>
              <a:defRPr/>
            </a:pPr>
            <a:fld id="{B1C5DC3C-27B2-4D2C-A3DA-9BFB14F230B1}" type="slidenum">
              <a:rPr lang="es-CL" altLang="es-CL"/>
              <a:pPr>
                <a:defRPr/>
              </a:pPr>
              <a:t>‹Nº›</a:t>
            </a:fld>
            <a:endParaRPr lang="es-CL" altLang="es-CL"/>
          </a:p>
        </p:txBody>
      </p:sp>
    </p:spTree>
    <p:extLst>
      <p:ext uri="{BB962C8B-B14F-4D97-AF65-F5344CB8AC3E}">
        <p14:creationId xmlns:p14="http://schemas.microsoft.com/office/powerpoint/2010/main" val="2039766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CL"/>
          </a:p>
        </p:txBody>
      </p:sp>
      <p:sp>
        <p:nvSpPr>
          <p:cNvPr id="4" name="3 Marcador de número de diapositiva"/>
          <p:cNvSpPr>
            <a:spLocks noGrp="1"/>
          </p:cNvSpPr>
          <p:nvPr>
            <p:ph type="sldNum" sz="quarter" idx="10"/>
          </p:nvPr>
        </p:nvSpPr>
        <p:spPr/>
        <p:txBody>
          <a:bodyPr/>
          <a:lstStyle/>
          <a:p>
            <a:pPr>
              <a:defRPr/>
            </a:pPr>
            <a:fld id="{B1C5DC3C-27B2-4D2C-A3DA-9BFB14F230B1}" type="slidenum">
              <a:rPr lang="es-CL" altLang="es-CL" smtClean="0"/>
              <a:pPr>
                <a:defRPr/>
              </a:pPr>
              <a:t>1</a:t>
            </a:fld>
            <a:endParaRPr lang="es-CL" altLang="es-CL"/>
          </a:p>
        </p:txBody>
      </p:sp>
    </p:spTree>
    <p:extLst>
      <p:ext uri="{BB962C8B-B14F-4D97-AF65-F5344CB8AC3E}">
        <p14:creationId xmlns:p14="http://schemas.microsoft.com/office/powerpoint/2010/main" val="11953702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CL"/>
          </a:p>
        </p:txBody>
      </p:sp>
      <p:sp>
        <p:nvSpPr>
          <p:cNvPr id="4" name="3 Marcador de número de diapositiva"/>
          <p:cNvSpPr>
            <a:spLocks noGrp="1"/>
          </p:cNvSpPr>
          <p:nvPr>
            <p:ph type="sldNum" sz="quarter" idx="10"/>
          </p:nvPr>
        </p:nvSpPr>
        <p:spPr/>
        <p:txBody>
          <a:bodyPr/>
          <a:lstStyle/>
          <a:p>
            <a:pPr>
              <a:defRPr/>
            </a:pPr>
            <a:fld id="{B1C5DC3C-27B2-4D2C-A3DA-9BFB14F230B1}" type="slidenum">
              <a:rPr lang="es-CL" altLang="es-CL" smtClean="0"/>
              <a:pPr>
                <a:defRPr/>
              </a:pPr>
              <a:t>14</a:t>
            </a:fld>
            <a:endParaRPr lang="es-CL" altLang="es-CL"/>
          </a:p>
        </p:txBody>
      </p:sp>
    </p:spTree>
    <p:extLst>
      <p:ext uri="{BB962C8B-B14F-4D97-AF65-F5344CB8AC3E}">
        <p14:creationId xmlns:p14="http://schemas.microsoft.com/office/powerpoint/2010/main" val="26279358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CL"/>
          </a:p>
        </p:txBody>
      </p:sp>
      <p:sp>
        <p:nvSpPr>
          <p:cNvPr id="4" name="3 Marcador de número de diapositiva"/>
          <p:cNvSpPr>
            <a:spLocks noGrp="1"/>
          </p:cNvSpPr>
          <p:nvPr>
            <p:ph type="sldNum" sz="quarter" idx="10"/>
          </p:nvPr>
        </p:nvSpPr>
        <p:spPr/>
        <p:txBody>
          <a:bodyPr/>
          <a:lstStyle/>
          <a:p>
            <a:pPr>
              <a:defRPr/>
            </a:pPr>
            <a:fld id="{B1C5DC3C-27B2-4D2C-A3DA-9BFB14F230B1}" type="slidenum">
              <a:rPr lang="es-CL" altLang="es-CL" smtClean="0"/>
              <a:pPr>
                <a:defRPr/>
              </a:pPr>
              <a:t>17</a:t>
            </a:fld>
            <a:endParaRPr lang="es-CL" altLang="es-CL"/>
          </a:p>
        </p:txBody>
      </p:sp>
    </p:spTree>
    <p:extLst>
      <p:ext uri="{BB962C8B-B14F-4D97-AF65-F5344CB8AC3E}">
        <p14:creationId xmlns:p14="http://schemas.microsoft.com/office/powerpoint/2010/main" val="24948149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CL"/>
          </a:p>
        </p:txBody>
      </p:sp>
      <p:sp>
        <p:nvSpPr>
          <p:cNvPr id="4" name="3 Marcador de número de diapositiva"/>
          <p:cNvSpPr>
            <a:spLocks noGrp="1"/>
          </p:cNvSpPr>
          <p:nvPr>
            <p:ph type="sldNum" sz="quarter" idx="10"/>
          </p:nvPr>
        </p:nvSpPr>
        <p:spPr/>
        <p:txBody>
          <a:bodyPr/>
          <a:lstStyle/>
          <a:p>
            <a:pPr>
              <a:defRPr/>
            </a:pPr>
            <a:fld id="{B1C5DC3C-27B2-4D2C-A3DA-9BFB14F230B1}" type="slidenum">
              <a:rPr lang="es-CL" altLang="es-CL" smtClean="0"/>
              <a:pPr>
                <a:defRPr/>
              </a:pPr>
              <a:t>19</a:t>
            </a:fld>
            <a:endParaRPr lang="es-CL" altLang="es-CL"/>
          </a:p>
        </p:txBody>
      </p:sp>
    </p:spTree>
    <p:extLst>
      <p:ext uri="{BB962C8B-B14F-4D97-AF65-F5344CB8AC3E}">
        <p14:creationId xmlns:p14="http://schemas.microsoft.com/office/powerpoint/2010/main" val="27372724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en-US"/>
              <a:t>Haga clic para modificar el estilo de título del patrón</a:t>
            </a:r>
            <a:endParaRPr lang="es-CL"/>
          </a:p>
        </p:txBody>
      </p:sp>
      <p:sp>
        <p:nvSpPr>
          <p:cNvPr id="3" name="Subtítu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Haga clic para modificar el estilo de subtítulo del patrón</a:t>
            </a:r>
            <a:endParaRPr lang="es-CL"/>
          </a:p>
        </p:txBody>
      </p:sp>
      <p:sp>
        <p:nvSpPr>
          <p:cNvPr id="4" name="Rectangle 4"/>
          <p:cNvSpPr>
            <a:spLocks noGrp="1" noChangeArrowheads="1"/>
          </p:cNvSpPr>
          <p:nvPr>
            <p:ph type="dt" sz="half" idx="10"/>
          </p:nvPr>
        </p:nvSpPr>
        <p:spPr>
          <a:ln/>
        </p:spPr>
        <p:txBody>
          <a:bodyPr/>
          <a:lstStyle>
            <a:lvl1pPr>
              <a:defRPr/>
            </a:lvl1pPr>
          </a:lstStyle>
          <a:p>
            <a:pPr>
              <a:defRPr/>
            </a:pPr>
            <a:endParaRPr lang="es-CL"/>
          </a:p>
        </p:txBody>
      </p:sp>
      <p:sp>
        <p:nvSpPr>
          <p:cNvPr id="5" name="Rectangle 5"/>
          <p:cNvSpPr>
            <a:spLocks noGrp="1" noChangeArrowheads="1"/>
          </p:cNvSpPr>
          <p:nvPr>
            <p:ph type="ftr" sz="quarter" idx="11"/>
          </p:nvPr>
        </p:nvSpPr>
        <p:spPr>
          <a:ln/>
        </p:spPr>
        <p:txBody>
          <a:bodyPr/>
          <a:lstStyle>
            <a:lvl1pPr>
              <a:defRPr/>
            </a:lvl1pPr>
          </a:lstStyle>
          <a:p>
            <a:pPr>
              <a:defRPr/>
            </a:pPr>
            <a:endParaRPr lang="es-CL"/>
          </a:p>
        </p:txBody>
      </p:sp>
      <p:sp>
        <p:nvSpPr>
          <p:cNvPr id="6" name="Rectangle 6"/>
          <p:cNvSpPr>
            <a:spLocks noGrp="1" noChangeArrowheads="1"/>
          </p:cNvSpPr>
          <p:nvPr>
            <p:ph type="sldNum" sz="quarter" idx="12"/>
          </p:nvPr>
        </p:nvSpPr>
        <p:spPr>
          <a:ln/>
        </p:spPr>
        <p:txBody>
          <a:bodyPr/>
          <a:lstStyle>
            <a:lvl1pPr>
              <a:defRPr/>
            </a:lvl1pPr>
          </a:lstStyle>
          <a:p>
            <a:pPr>
              <a:defRPr/>
            </a:pPr>
            <a:fld id="{40234F00-F236-40BB-A194-7EF01001A17F}" type="slidenum">
              <a:rPr lang="es-CL" altLang="es-CL"/>
              <a:pPr>
                <a:defRPr/>
              </a:pPr>
              <a:t>‹Nº›</a:t>
            </a:fld>
            <a:endParaRPr lang="es-CL" altLang="es-C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a:t>Haga clic para modificar el estilo de título del patrón</a:t>
            </a:r>
            <a:endParaRPr lang="es-CL"/>
          </a:p>
        </p:txBody>
      </p:sp>
      <p:sp>
        <p:nvSpPr>
          <p:cNvPr id="3" name="Marcador de texto vertical 2"/>
          <p:cNvSpPr>
            <a:spLocks noGrp="1"/>
          </p:cNvSpPr>
          <p:nvPr>
            <p:ph type="body" orient="vert" idx="1"/>
          </p:nvPr>
        </p:nvSpPr>
        <p:spPr/>
        <p:txBody>
          <a:bodyPr vert="eaVert"/>
          <a:lstStyle/>
          <a:p>
            <a:pPr lvl="0"/>
            <a:r>
              <a:rPr lang="en-US"/>
              <a:t>Haga clic para modificar el estilo de texto del patrón</a:t>
            </a:r>
          </a:p>
          <a:p>
            <a:pPr lvl="1"/>
            <a:r>
              <a:rPr lang="en-US"/>
              <a:t>Segundo nivel</a:t>
            </a:r>
          </a:p>
          <a:p>
            <a:pPr lvl="2"/>
            <a:r>
              <a:rPr lang="en-US"/>
              <a:t>Tercer nivel</a:t>
            </a:r>
          </a:p>
          <a:p>
            <a:pPr lvl="3"/>
            <a:r>
              <a:rPr lang="en-US"/>
              <a:t>Cuarto nivel</a:t>
            </a:r>
          </a:p>
          <a:p>
            <a:pPr lvl="4"/>
            <a:r>
              <a:rPr lang="en-US"/>
              <a:t>Quinto nivel</a:t>
            </a:r>
            <a:endParaRPr lang="es-CL"/>
          </a:p>
        </p:txBody>
      </p:sp>
      <p:sp>
        <p:nvSpPr>
          <p:cNvPr id="4" name="Rectangle 4"/>
          <p:cNvSpPr>
            <a:spLocks noGrp="1" noChangeArrowheads="1"/>
          </p:cNvSpPr>
          <p:nvPr>
            <p:ph type="dt" sz="half" idx="10"/>
          </p:nvPr>
        </p:nvSpPr>
        <p:spPr>
          <a:ln/>
        </p:spPr>
        <p:txBody>
          <a:bodyPr/>
          <a:lstStyle>
            <a:lvl1pPr>
              <a:defRPr/>
            </a:lvl1pPr>
          </a:lstStyle>
          <a:p>
            <a:pPr>
              <a:defRPr/>
            </a:pPr>
            <a:endParaRPr lang="es-CL"/>
          </a:p>
        </p:txBody>
      </p:sp>
      <p:sp>
        <p:nvSpPr>
          <p:cNvPr id="5" name="Rectangle 5"/>
          <p:cNvSpPr>
            <a:spLocks noGrp="1" noChangeArrowheads="1"/>
          </p:cNvSpPr>
          <p:nvPr>
            <p:ph type="ftr" sz="quarter" idx="11"/>
          </p:nvPr>
        </p:nvSpPr>
        <p:spPr>
          <a:ln/>
        </p:spPr>
        <p:txBody>
          <a:bodyPr/>
          <a:lstStyle>
            <a:lvl1pPr>
              <a:defRPr/>
            </a:lvl1pPr>
          </a:lstStyle>
          <a:p>
            <a:pPr>
              <a:defRPr/>
            </a:pPr>
            <a:endParaRPr lang="es-CL"/>
          </a:p>
        </p:txBody>
      </p:sp>
      <p:sp>
        <p:nvSpPr>
          <p:cNvPr id="6" name="Rectangle 6"/>
          <p:cNvSpPr>
            <a:spLocks noGrp="1" noChangeArrowheads="1"/>
          </p:cNvSpPr>
          <p:nvPr>
            <p:ph type="sldNum" sz="quarter" idx="12"/>
          </p:nvPr>
        </p:nvSpPr>
        <p:spPr>
          <a:ln/>
        </p:spPr>
        <p:txBody>
          <a:bodyPr/>
          <a:lstStyle>
            <a:lvl1pPr>
              <a:defRPr/>
            </a:lvl1pPr>
          </a:lstStyle>
          <a:p>
            <a:pPr>
              <a:defRPr/>
            </a:pPr>
            <a:fld id="{F1A63953-B551-4516-85DA-8F79820649DD}" type="slidenum">
              <a:rPr lang="es-CL" altLang="es-CL"/>
              <a:pPr>
                <a:defRPr/>
              </a:pPr>
              <a:t>‹Nº›</a:t>
            </a:fld>
            <a:endParaRPr lang="es-CL" altLang="es-C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en-US"/>
              <a:t>Haga clic para modificar el estilo de título del patrón</a:t>
            </a:r>
            <a:endParaRPr lang="es-CL"/>
          </a:p>
        </p:txBody>
      </p:sp>
      <p:sp>
        <p:nvSpPr>
          <p:cNvPr id="3" name="Marcador de texto vertical 2"/>
          <p:cNvSpPr>
            <a:spLocks noGrp="1"/>
          </p:cNvSpPr>
          <p:nvPr>
            <p:ph type="body" orient="vert" idx="1"/>
          </p:nvPr>
        </p:nvSpPr>
        <p:spPr>
          <a:xfrm>
            <a:off x="457200" y="274638"/>
            <a:ext cx="6019800" cy="5851525"/>
          </a:xfrm>
        </p:spPr>
        <p:txBody>
          <a:bodyPr vert="eaVert"/>
          <a:lstStyle/>
          <a:p>
            <a:pPr lvl="0"/>
            <a:r>
              <a:rPr lang="en-US"/>
              <a:t>Haga clic para modificar el estilo de texto del patrón</a:t>
            </a:r>
          </a:p>
          <a:p>
            <a:pPr lvl="1"/>
            <a:r>
              <a:rPr lang="en-US"/>
              <a:t>Segundo nivel</a:t>
            </a:r>
          </a:p>
          <a:p>
            <a:pPr lvl="2"/>
            <a:r>
              <a:rPr lang="en-US"/>
              <a:t>Tercer nivel</a:t>
            </a:r>
          </a:p>
          <a:p>
            <a:pPr lvl="3"/>
            <a:r>
              <a:rPr lang="en-US"/>
              <a:t>Cuarto nivel</a:t>
            </a:r>
          </a:p>
          <a:p>
            <a:pPr lvl="4"/>
            <a:r>
              <a:rPr lang="en-US"/>
              <a:t>Quinto nivel</a:t>
            </a:r>
            <a:endParaRPr lang="es-CL"/>
          </a:p>
        </p:txBody>
      </p:sp>
      <p:sp>
        <p:nvSpPr>
          <p:cNvPr id="4" name="Rectangle 4"/>
          <p:cNvSpPr>
            <a:spLocks noGrp="1" noChangeArrowheads="1"/>
          </p:cNvSpPr>
          <p:nvPr>
            <p:ph type="dt" sz="half" idx="10"/>
          </p:nvPr>
        </p:nvSpPr>
        <p:spPr>
          <a:ln/>
        </p:spPr>
        <p:txBody>
          <a:bodyPr/>
          <a:lstStyle>
            <a:lvl1pPr>
              <a:defRPr/>
            </a:lvl1pPr>
          </a:lstStyle>
          <a:p>
            <a:pPr>
              <a:defRPr/>
            </a:pPr>
            <a:endParaRPr lang="es-CL"/>
          </a:p>
        </p:txBody>
      </p:sp>
      <p:sp>
        <p:nvSpPr>
          <p:cNvPr id="5" name="Rectangle 5"/>
          <p:cNvSpPr>
            <a:spLocks noGrp="1" noChangeArrowheads="1"/>
          </p:cNvSpPr>
          <p:nvPr>
            <p:ph type="ftr" sz="quarter" idx="11"/>
          </p:nvPr>
        </p:nvSpPr>
        <p:spPr>
          <a:ln/>
        </p:spPr>
        <p:txBody>
          <a:bodyPr/>
          <a:lstStyle>
            <a:lvl1pPr>
              <a:defRPr/>
            </a:lvl1pPr>
          </a:lstStyle>
          <a:p>
            <a:pPr>
              <a:defRPr/>
            </a:pPr>
            <a:endParaRPr lang="es-CL"/>
          </a:p>
        </p:txBody>
      </p:sp>
      <p:sp>
        <p:nvSpPr>
          <p:cNvPr id="6" name="Rectangle 6"/>
          <p:cNvSpPr>
            <a:spLocks noGrp="1" noChangeArrowheads="1"/>
          </p:cNvSpPr>
          <p:nvPr>
            <p:ph type="sldNum" sz="quarter" idx="12"/>
          </p:nvPr>
        </p:nvSpPr>
        <p:spPr>
          <a:ln/>
        </p:spPr>
        <p:txBody>
          <a:bodyPr/>
          <a:lstStyle>
            <a:lvl1pPr>
              <a:defRPr/>
            </a:lvl1pPr>
          </a:lstStyle>
          <a:p>
            <a:pPr>
              <a:defRPr/>
            </a:pPr>
            <a:fld id="{C6935046-5A7E-46B8-A502-52E7CB56D52C}" type="slidenum">
              <a:rPr lang="es-CL" altLang="es-CL"/>
              <a:pPr>
                <a:defRPr/>
              </a:pPr>
              <a:t>‹Nº›</a:t>
            </a:fld>
            <a:endParaRPr lang="es-CL" altLang="es-C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a:t>Haga clic para modificar el estilo de título del patrón</a:t>
            </a:r>
            <a:endParaRPr lang="es-CL"/>
          </a:p>
        </p:txBody>
      </p:sp>
      <p:sp>
        <p:nvSpPr>
          <p:cNvPr id="3" name="Marcador de contenido 2"/>
          <p:cNvSpPr>
            <a:spLocks noGrp="1"/>
          </p:cNvSpPr>
          <p:nvPr>
            <p:ph idx="1"/>
          </p:nvPr>
        </p:nvSpPr>
        <p:spPr/>
        <p:txBody>
          <a:bodyPr/>
          <a:lstStyle/>
          <a:p>
            <a:pPr lvl="0"/>
            <a:r>
              <a:rPr lang="en-US"/>
              <a:t>Haga clic para modificar el estilo de texto del patrón</a:t>
            </a:r>
          </a:p>
          <a:p>
            <a:pPr lvl="1"/>
            <a:r>
              <a:rPr lang="en-US"/>
              <a:t>Segundo nivel</a:t>
            </a:r>
          </a:p>
          <a:p>
            <a:pPr lvl="2"/>
            <a:r>
              <a:rPr lang="en-US"/>
              <a:t>Tercer nivel</a:t>
            </a:r>
          </a:p>
          <a:p>
            <a:pPr lvl="3"/>
            <a:r>
              <a:rPr lang="en-US"/>
              <a:t>Cuarto nivel</a:t>
            </a:r>
          </a:p>
          <a:p>
            <a:pPr lvl="4"/>
            <a:r>
              <a:rPr lang="en-US"/>
              <a:t>Quinto nivel</a:t>
            </a:r>
            <a:endParaRPr lang="es-CL"/>
          </a:p>
        </p:txBody>
      </p:sp>
      <p:sp>
        <p:nvSpPr>
          <p:cNvPr id="4" name="Rectangle 4"/>
          <p:cNvSpPr>
            <a:spLocks noGrp="1" noChangeArrowheads="1"/>
          </p:cNvSpPr>
          <p:nvPr>
            <p:ph type="dt" sz="half" idx="10"/>
          </p:nvPr>
        </p:nvSpPr>
        <p:spPr>
          <a:ln/>
        </p:spPr>
        <p:txBody>
          <a:bodyPr/>
          <a:lstStyle>
            <a:lvl1pPr>
              <a:defRPr/>
            </a:lvl1pPr>
          </a:lstStyle>
          <a:p>
            <a:pPr>
              <a:defRPr/>
            </a:pPr>
            <a:endParaRPr lang="es-CL"/>
          </a:p>
        </p:txBody>
      </p:sp>
      <p:sp>
        <p:nvSpPr>
          <p:cNvPr id="5" name="Rectangle 5"/>
          <p:cNvSpPr>
            <a:spLocks noGrp="1" noChangeArrowheads="1"/>
          </p:cNvSpPr>
          <p:nvPr>
            <p:ph type="ftr" sz="quarter" idx="11"/>
          </p:nvPr>
        </p:nvSpPr>
        <p:spPr>
          <a:ln/>
        </p:spPr>
        <p:txBody>
          <a:bodyPr/>
          <a:lstStyle>
            <a:lvl1pPr>
              <a:defRPr/>
            </a:lvl1pPr>
          </a:lstStyle>
          <a:p>
            <a:pPr>
              <a:defRPr/>
            </a:pPr>
            <a:endParaRPr lang="es-CL"/>
          </a:p>
        </p:txBody>
      </p:sp>
      <p:sp>
        <p:nvSpPr>
          <p:cNvPr id="6" name="Rectangle 6"/>
          <p:cNvSpPr>
            <a:spLocks noGrp="1" noChangeArrowheads="1"/>
          </p:cNvSpPr>
          <p:nvPr>
            <p:ph type="sldNum" sz="quarter" idx="12"/>
          </p:nvPr>
        </p:nvSpPr>
        <p:spPr>
          <a:ln/>
        </p:spPr>
        <p:txBody>
          <a:bodyPr/>
          <a:lstStyle>
            <a:lvl1pPr>
              <a:defRPr/>
            </a:lvl1pPr>
          </a:lstStyle>
          <a:p>
            <a:pPr>
              <a:defRPr/>
            </a:pPr>
            <a:fld id="{17823D09-863F-43A8-BCB7-903A0917C277}" type="slidenum">
              <a:rPr lang="es-CL" altLang="es-CL"/>
              <a:pPr>
                <a:defRPr/>
              </a:pPr>
              <a:t>‹Nº›</a:t>
            </a:fld>
            <a:endParaRPr lang="es-CL" altLang="es-C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en-US"/>
              <a:t>Haga clic para modificar el estilo de título del patrón</a:t>
            </a:r>
            <a:endParaRPr lang="es-CL"/>
          </a:p>
        </p:txBody>
      </p:sp>
      <p:sp>
        <p:nvSpPr>
          <p:cNvPr id="3" name="Marcador de tex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Haga clic para modificar el estilo de texto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es-CL"/>
          </a:p>
        </p:txBody>
      </p:sp>
      <p:sp>
        <p:nvSpPr>
          <p:cNvPr id="5" name="Rectangle 5"/>
          <p:cNvSpPr>
            <a:spLocks noGrp="1" noChangeArrowheads="1"/>
          </p:cNvSpPr>
          <p:nvPr>
            <p:ph type="ftr" sz="quarter" idx="11"/>
          </p:nvPr>
        </p:nvSpPr>
        <p:spPr>
          <a:ln/>
        </p:spPr>
        <p:txBody>
          <a:bodyPr/>
          <a:lstStyle>
            <a:lvl1pPr>
              <a:defRPr/>
            </a:lvl1pPr>
          </a:lstStyle>
          <a:p>
            <a:pPr>
              <a:defRPr/>
            </a:pPr>
            <a:endParaRPr lang="es-CL"/>
          </a:p>
        </p:txBody>
      </p:sp>
      <p:sp>
        <p:nvSpPr>
          <p:cNvPr id="6" name="Rectangle 6"/>
          <p:cNvSpPr>
            <a:spLocks noGrp="1" noChangeArrowheads="1"/>
          </p:cNvSpPr>
          <p:nvPr>
            <p:ph type="sldNum" sz="quarter" idx="12"/>
          </p:nvPr>
        </p:nvSpPr>
        <p:spPr>
          <a:ln/>
        </p:spPr>
        <p:txBody>
          <a:bodyPr/>
          <a:lstStyle>
            <a:lvl1pPr>
              <a:defRPr/>
            </a:lvl1pPr>
          </a:lstStyle>
          <a:p>
            <a:pPr>
              <a:defRPr/>
            </a:pPr>
            <a:fld id="{682B13A1-DD9C-4715-8E08-85B8BBB9C773}" type="slidenum">
              <a:rPr lang="es-CL" altLang="es-CL"/>
              <a:pPr>
                <a:defRPr/>
              </a:pPr>
              <a:t>‹Nº›</a:t>
            </a:fld>
            <a:endParaRPr lang="es-CL" altLang="es-C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a:t>Haga clic para modificar el estilo de título del patrón</a:t>
            </a:r>
            <a:endParaRPr lang="es-CL"/>
          </a:p>
        </p:txBody>
      </p:sp>
      <p:sp>
        <p:nvSpPr>
          <p:cNvPr id="3" name="Marcador de conteni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Haga clic para modificar el estilo de texto del patrón</a:t>
            </a:r>
          </a:p>
          <a:p>
            <a:pPr lvl="1"/>
            <a:r>
              <a:rPr lang="en-US"/>
              <a:t>Segundo nivel</a:t>
            </a:r>
          </a:p>
          <a:p>
            <a:pPr lvl="2"/>
            <a:r>
              <a:rPr lang="en-US"/>
              <a:t>Tercer nivel</a:t>
            </a:r>
          </a:p>
          <a:p>
            <a:pPr lvl="3"/>
            <a:r>
              <a:rPr lang="en-US"/>
              <a:t>Cuarto nivel</a:t>
            </a:r>
          </a:p>
          <a:p>
            <a:pPr lvl="4"/>
            <a:r>
              <a:rPr lang="en-US"/>
              <a:t>Quinto nivel</a:t>
            </a:r>
            <a:endParaRPr lang="es-CL"/>
          </a:p>
        </p:txBody>
      </p:sp>
      <p:sp>
        <p:nvSpPr>
          <p:cNvPr id="4" name="Marcador de conteni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Haga clic para modificar el estilo de texto del patrón</a:t>
            </a:r>
          </a:p>
          <a:p>
            <a:pPr lvl="1"/>
            <a:r>
              <a:rPr lang="en-US"/>
              <a:t>Segundo nivel</a:t>
            </a:r>
          </a:p>
          <a:p>
            <a:pPr lvl="2"/>
            <a:r>
              <a:rPr lang="en-US"/>
              <a:t>Tercer nivel</a:t>
            </a:r>
          </a:p>
          <a:p>
            <a:pPr lvl="3"/>
            <a:r>
              <a:rPr lang="en-US"/>
              <a:t>Cuarto nivel</a:t>
            </a:r>
          </a:p>
          <a:p>
            <a:pPr lvl="4"/>
            <a:r>
              <a:rPr lang="en-US"/>
              <a:t>Quinto nivel</a:t>
            </a:r>
            <a:endParaRPr lang="es-CL"/>
          </a:p>
        </p:txBody>
      </p:sp>
      <p:sp>
        <p:nvSpPr>
          <p:cNvPr id="5" name="Rectangle 4"/>
          <p:cNvSpPr>
            <a:spLocks noGrp="1" noChangeArrowheads="1"/>
          </p:cNvSpPr>
          <p:nvPr>
            <p:ph type="dt" sz="half" idx="10"/>
          </p:nvPr>
        </p:nvSpPr>
        <p:spPr>
          <a:ln/>
        </p:spPr>
        <p:txBody>
          <a:bodyPr/>
          <a:lstStyle>
            <a:lvl1pPr>
              <a:defRPr/>
            </a:lvl1pPr>
          </a:lstStyle>
          <a:p>
            <a:pPr>
              <a:defRPr/>
            </a:pPr>
            <a:endParaRPr lang="es-CL"/>
          </a:p>
        </p:txBody>
      </p:sp>
      <p:sp>
        <p:nvSpPr>
          <p:cNvPr id="6" name="Rectangle 5"/>
          <p:cNvSpPr>
            <a:spLocks noGrp="1" noChangeArrowheads="1"/>
          </p:cNvSpPr>
          <p:nvPr>
            <p:ph type="ftr" sz="quarter" idx="11"/>
          </p:nvPr>
        </p:nvSpPr>
        <p:spPr>
          <a:ln/>
        </p:spPr>
        <p:txBody>
          <a:bodyPr/>
          <a:lstStyle>
            <a:lvl1pPr>
              <a:defRPr/>
            </a:lvl1pPr>
          </a:lstStyle>
          <a:p>
            <a:pPr>
              <a:defRPr/>
            </a:pPr>
            <a:endParaRPr lang="es-CL"/>
          </a:p>
        </p:txBody>
      </p:sp>
      <p:sp>
        <p:nvSpPr>
          <p:cNvPr id="7" name="Rectangle 6"/>
          <p:cNvSpPr>
            <a:spLocks noGrp="1" noChangeArrowheads="1"/>
          </p:cNvSpPr>
          <p:nvPr>
            <p:ph type="sldNum" sz="quarter" idx="12"/>
          </p:nvPr>
        </p:nvSpPr>
        <p:spPr>
          <a:ln/>
        </p:spPr>
        <p:txBody>
          <a:bodyPr/>
          <a:lstStyle>
            <a:lvl1pPr>
              <a:defRPr/>
            </a:lvl1pPr>
          </a:lstStyle>
          <a:p>
            <a:pPr>
              <a:defRPr/>
            </a:pPr>
            <a:fld id="{E3B575EA-A464-4D4F-B824-867E779C1A3D}" type="slidenum">
              <a:rPr lang="es-CL" altLang="es-CL"/>
              <a:pPr>
                <a:defRPr/>
              </a:pPr>
              <a:t>‹Nº›</a:t>
            </a:fld>
            <a:endParaRPr lang="es-CL" altLang="es-C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en-US"/>
              <a:t>Haga clic para modificar el estilo de título del patrón</a:t>
            </a:r>
            <a:endParaRPr lang="es-CL"/>
          </a:p>
        </p:txBody>
      </p:sp>
      <p:sp>
        <p:nvSpPr>
          <p:cNvPr id="3" name="Marcador de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Haga clic para modificar el estilo de texto del patrón</a:t>
            </a:r>
          </a:p>
        </p:txBody>
      </p:sp>
      <p:sp>
        <p:nvSpPr>
          <p:cNvPr id="4" name="Marcador de conteni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Haga clic para modificar el estilo de texto del patrón</a:t>
            </a:r>
          </a:p>
          <a:p>
            <a:pPr lvl="1"/>
            <a:r>
              <a:rPr lang="en-US"/>
              <a:t>Segundo nivel</a:t>
            </a:r>
          </a:p>
          <a:p>
            <a:pPr lvl="2"/>
            <a:r>
              <a:rPr lang="en-US"/>
              <a:t>Tercer nivel</a:t>
            </a:r>
          </a:p>
          <a:p>
            <a:pPr lvl="3"/>
            <a:r>
              <a:rPr lang="en-US"/>
              <a:t>Cuarto nivel</a:t>
            </a:r>
          </a:p>
          <a:p>
            <a:pPr lvl="4"/>
            <a:r>
              <a:rPr lang="en-US"/>
              <a:t>Quinto nivel</a:t>
            </a:r>
            <a:endParaRPr lang="es-CL"/>
          </a:p>
        </p:txBody>
      </p:sp>
      <p:sp>
        <p:nvSpPr>
          <p:cNvPr id="5" name="Marcador de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Haga clic para modificar el estilo de texto del patrón</a:t>
            </a:r>
          </a:p>
        </p:txBody>
      </p:sp>
      <p:sp>
        <p:nvSpPr>
          <p:cNvPr id="6" name="Marcador de conteni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Haga clic para modificar el estilo de texto del patrón</a:t>
            </a:r>
          </a:p>
          <a:p>
            <a:pPr lvl="1"/>
            <a:r>
              <a:rPr lang="en-US"/>
              <a:t>Segundo nivel</a:t>
            </a:r>
          </a:p>
          <a:p>
            <a:pPr lvl="2"/>
            <a:r>
              <a:rPr lang="en-US"/>
              <a:t>Tercer nivel</a:t>
            </a:r>
          </a:p>
          <a:p>
            <a:pPr lvl="3"/>
            <a:r>
              <a:rPr lang="en-US"/>
              <a:t>Cuarto nivel</a:t>
            </a:r>
          </a:p>
          <a:p>
            <a:pPr lvl="4"/>
            <a:r>
              <a:rPr lang="en-US"/>
              <a:t>Quinto nivel</a:t>
            </a:r>
            <a:endParaRPr lang="es-CL"/>
          </a:p>
        </p:txBody>
      </p:sp>
      <p:sp>
        <p:nvSpPr>
          <p:cNvPr id="7" name="Rectangle 4"/>
          <p:cNvSpPr>
            <a:spLocks noGrp="1" noChangeArrowheads="1"/>
          </p:cNvSpPr>
          <p:nvPr>
            <p:ph type="dt" sz="half" idx="10"/>
          </p:nvPr>
        </p:nvSpPr>
        <p:spPr>
          <a:ln/>
        </p:spPr>
        <p:txBody>
          <a:bodyPr/>
          <a:lstStyle>
            <a:lvl1pPr>
              <a:defRPr/>
            </a:lvl1pPr>
          </a:lstStyle>
          <a:p>
            <a:pPr>
              <a:defRPr/>
            </a:pPr>
            <a:endParaRPr lang="es-CL"/>
          </a:p>
        </p:txBody>
      </p:sp>
      <p:sp>
        <p:nvSpPr>
          <p:cNvPr id="8" name="Rectangle 5"/>
          <p:cNvSpPr>
            <a:spLocks noGrp="1" noChangeArrowheads="1"/>
          </p:cNvSpPr>
          <p:nvPr>
            <p:ph type="ftr" sz="quarter" idx="11"/>
          </p:nvPr>
        </p:nvSpPr>
        <p:spPr>
          <a:ln/>
        </p:spPr>
        <p:txBody>
          <a:bodyPr/>
          <a:lstStyle>
            <a:lvl1pPr>
              <a:defRPr/>
            </a:lvl1pPr>
          </a:lstStyle>
          <a:p>
            <a:pPr>
              <a:defRPr/>
            </a:pPr>
            <a:endParaRPr lang="es-CL"/>
          </a:p>
        </p:txBody>
      </p:sp>
      <p:sp>
        <p:nvSpPr>
          <p:cNvPr id="9" name="Rectangle 6"/>
          <p:cNvSpPr>
            <a:spLocks noGrp="1" noChangeArrowheads="1"/>
          </p:cNvSpPr>
          <p:nvPr>
            <p:ph type="sldNum" sz="quarter" idx="12"/>
          </p:nvPr>
        </p:nvSpPr>
        <p:spPr>
          <a:ln/>
        </p:spPr>
        <p:txBody>
          <a:bodyPr/>
          <a:lstStyle>
            <a:lvl1pPr>
              <a:defRPr/>
            </a:lvl1pPr>
          </a:lstStyle>
          <a:p>
            <a:pPr>
              <a:defRPr/>
            </a:pPr>
            <a:fld id="{3E0E5A21-CCA7-4B9A-942D-31F1A3062776}" type="slidenum">
              <a:rPr lang="es-CL" altLang="es-CL"/>
              <a:pPr>
                <a:defRPr/>
              </a:pPr>
              <a:t>‹Nº›</a:t>
            </a:fld>
            <a:endParaRPr lang="es-CL" altLang="es-C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a:t>Haga clic para modificar el estilo de título del patrón</a:t>
            </a:r>
            <a:endParaRPr lang="es-CL"/>
          </a:p>
        </p:txBody>
      </p:sp>
      <p:sp>
        <p:nvSpPr>
          <p:cNvPr id="3" name="Rectangle 4"/>
          <p:cNvSpPr>
            <a:spLocks noGrp="1" noChangeArrowheads="1"/>
          </p:cNvSpPr>
          <p:nvPr>
            <p:ph type="dt" sz="half" idx="10"/>
          </p:nvPr>
        </p:nvSpPr>
        <p:spPr>
          <a:ln/>
        </p:spPr>
        <p:txBody>
          <a:bodyPr/>
          <a:lstStyle>
            <a:lvl1pPr>
              <a:defRPr/>
            </a:lvl1pPr>
          </a:lstStyle>
          <a:p>
            <a:pPr>
              <a:defRPr/>
            </a:pPr>
            <a:endParaRPr lang="es-CL"/>
          </a:p>
        </p:txBody>
      </p:sp>
      <p:sp>
        <p:nvSpPr>
          <p:cNvPr id="4" name="Rectangle 5"/>
          <p:cNvSpPr>
            <a:spLocks noGrp="1" noChangeArrowheads="1"/>
          </p:cNvSpPr>
          <p:nvPr>
            <p:ph type="ftr" sz="quarter" idx="11"/>
          </p:nvPr>
        </p:nvSpPr>
        <p:spPr>
          <a:ln/>
        </p:spPr>
        <p:txBody>
          <a:bodyPr/>
          <a:lstStyle>
            <a:lvl1pPr>
              <a:defRPr/>
            </a:lvl1pPr>
          </a:lstStyle>
          <a:p>
            <a:pPr>
              <a:defRPr/>
            </a:pPr>
            <a:endParaRPr lang="es-CL"/>
          </a:p>
        </p:txBody>
      </p:sp>
      <p:sp>
        <p:nvSpPr>
          <p:cNvPr id="5" name="Rectangle 6"/>
          <p:cNvSpPr>
            <a:spLocks noGrp="1" noChangeArrowheads="1"/>
          </p:cNvSpPr>
          <p:nvPr>
            <p:ph type="sldNum" sz="quarter" idx="12"/>
          </p:nvPr>
        </p:nvSpPr>
        <p:spPr>
          <a:ln/>
        </p:spPr>
        <p:txBody>
          <a:bodyPr/>
          <a:lstStyle>
            <a:lvl1pPr>
              <a:defRPr/>
            </a:lvl1pPr>
          </a:lstStyle>
          <a:p>
            <a:pPr>
              <a:defRPr/>
            </a:pPr>
            <a:fld id="{D058B852-8386-4189-A126-F63FD64D4EF9}" type="slidenum">
              <a:rPr lang="es-CL" altLang="es-CL"/>
              <a:pPr>
                <a:defRPr/>
              </a:pPr>
              <a:t>‹Nº›</a:t>
            </a:fld>
            <a:endParaRPr lang="es-CL" altLang="es-C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CL"/>
          </a:p>
        </p:txBody>
      </p:sp>
      <p:sp>
        <p:nvSpPr>
          <p:cNvPr id="3" name="Rectangle 5"/>
          <p:cNvSpPr>
            <a:spLocks noGrp="1" noChangeArrowheads="1"/>
          </p:cNvSpPr>
          <p:nvPr>
            <p:ph type="ftr" sz="quarter" idx="11"/>
          </p:nvPr>
        </p:nvSpPr>
        <p:spPr>
          <a:ln/>
        </p:spPr>
        <p:txBody>
          <a:bodyPr/>
          <a:lstStyle>
            <a:lvl1pPr>
              <a:defRPr/>
            </a:lvl1pPr>
          </a:lstStyle>
          <a:p>
            <a:pPr>
              <a:defRPr/>
            </a:pPr>
            <a:endParaRPr lang="es-CL"/>
          </a:p>
        </p:txBody>
      </p:sp>
      <p:sp>
        <p:nvSpPr>
          <p:cNvPr id="4" name="Rectangle 6"/>
          <p:cNvSpPr>
            <a:spLocks noGrp="1" noChangeArrowheads="1"/>
          </p:cNvSpPr>
          <p:nvPr>
            <p:ph type="sldNum" sz="quarter" idx="12"/>
          </p:nvPr>
        </p:nvSpPr>
        <p:spPr>
          <a:ln/>
        </p:spPr>
        <p:txBody>
          <a:bodyPr/>
          <a:lstStyle>
            <a:lvl1pPr>
              <a:defRPr/>
            </a:lvl1pPr>
          </a:lstStyle>
          <a:p>
            <a:pPr>
              <a:defRPr/>
            </a:pPr>
            <a:fld id="{8DAEA1BD-CAC8-45B6-9AA6-65330C2C7358}" type="slidenum">
              <a:rPr lang="es-CL" altLang="es-CL"/>
              <a:pPr>
                <a:defRPr/>
              </a:pPr>
              <a:t>‹Nº›</a:t>
            </a:fld>
            <a:endParaRPr lang="es-CL" altLang="es-C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en-US"/>
              <a:t>Haga clic para modificar el estilo de título del patrón</a:t>
            </a:r>
            <a:endParaRPr lang="es-CL"/>
          </a:p>
        </p:txBody>
      </p:sp>
      <p:sp>
        <p:nvSpPr>
          <p:cNvPr id="3" name="Marcador de conteni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Haga clic para modificar el estilo de texto del patrón</a:t>
            </a:r>
          </a:p>
          <a:p>
            <a:pPr lvl="1"/>
            <a:r>
              <a:rPr lang="en-US"/>
              <a:t>Segundo nivel</a:t>
            </a:r>
          </a:p>
          <a:p>
            <a:pPr lvl="2"/>
            <a:r>
              <a:rPr lang="en-US"/>
              <a:t>Tercer nivel</a:t>
            </a:r>
          </a:p>
          <a:p>
            <a:pPr lvl="3"/>
            <a:r>
              <a:rPr lang="en-US"/>
              <a:t>Cuarto nivel</a:t>
            </a:r>
          </a:p>
          <a:p>
            <a:pPr lvl="4"/>
            <a:r>
              <a:rPr lang="en-US"/>
              <a:t>Quinto nivel</a:t>
            </a:r>
            <a:endParaRPr lang="es-CL"/>
          </a:p>
        </p:txBody>
      </p:sp>
      <p:sp>
        <p:nvSpPr>
          <p:cNvPr id="4" name="Marcador de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CL"/>
          </a:p>
        </p:txBody>
      </p:sp>
      <p:sp>
        <p:nvSpPr>
          <p:cNvPr id="6" name="Rectangle 5"/>
          <p:cNvSpPr>
            <a:spLocks noGrp="1" noChangeArrowheads="1"/>
          </p:cNvSpPr>
          <p:nvPr>
            <p:ph type="ftr" sz="quarter" idx="11"/>
          </p:nvPr>
        </p:nvSpPr>
        <p:spPr>
          <a:ln/>
        </p:spPr>
        <p:txBody>
          <a:bodyPr/>
          <a:lstStyle>
            <a:lvl1pPr>
              <a:defRPr/>
            </a:lvl1pPr>
          </a:lstStyle>
          <a:p>
            <a:pPr>
              <a:defRPr/>
            </a:pPr>
            <a:endParaRPr lang="es-CL"/>
          </a:p>
        </p:txBody>
      </p:sp>
      <p:sp>
        <p:nvSpPr>
          <p:cNvPr id="7" name="Rectangle 6"/>
          <p:cNvSpPr>
            <a:spLocks noGrp="1" noChangeArrowheads="1"/>
          </p:cNvSpPr>
          <p:nvPr>
            <p:ph type="sldNum" sz="quarter" idx="12"/>
          </p:nvPr>
        </p:nvSpPr>
        <p:spPr>
          <a:ln/>
        </p:spPr>
        <p:txBody>
          <a:bodyPr/>
          <a:lstStyle>
            <a:lvl1pPr>
              <a:defRPr/>
            </a:lvl1pPr>
          </a:lstStyle>
          <a:p>
            <a:pPr>
              <a:defRPr/>
            </a:pPr>
            <a:fld id="{ABD86452-75A0-455B-B7AC-BAC6BBC5144D}" type="slidenum">
              <a:rPr lang="es-CL" altLang="es-CL"/>
              <a:pPr>
                <a:defRPr/>
              </a:pPr>
              <a:t>‹Nº›</a:t>
            </a:fld>
            <a:endParaRPr lang="es-CL" altLang="es-C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en-US"/>
              <a:t>Haga clic para modificar el estilo de título del patrón</a:t>
            </a:r>
            <a:endParaRPr lang="es-CL"/>
          </a:p>
        </p:txBody>
      </p:sp>
      <p:sp>
        <p:nvSpPr>
          <p:cNvPr id="3" name="Marcador de posición de imagen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CL" noProof="0"/>
          </a:p>
        </p:txBody>
      </p:sp>
      <p:sp>
        <p:nvSpPr>
          <p:cNvPr id="4" name="Marcador de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CL"/>
          </a:p>
        </p:txBody>
      </p:sp>
      <p:sp>
        <p:nvSpPr>
          <p:cNvPr id="6" name="Rectangle 5"/>
          <p:cNvSpPr>
            <a:spLocks noGrp="1" noChangeArrowheads="1"/>
          </p:cNvSpPr>
          <p:nvPr>
            <p:ph type="ftr" sz="quarter" idx="11"/>
          </p:nvPr>
        </p:nvSpPr>
        <p:spPr>
          <a:ln/>
        </p:spPr>
        <p:txBody>
          <a:bodyPr/>
          <a:lstStyle>
            <a:lvl1pPr>
              <a:defRPr/>
            </a:lvl1pPr>
          </a:lstStyle>
          <a:p>
            <a:pPr>
              <a:defRPr/>
            </a:pPr>
            <a:endParaRPr lang="es-CL"/>
          </a:p>
        </p:txBody>
      </p:sp>
      <p:sp>
        <p:nvSpPr>
          <p:cNvPr id="7" name="Rectangle 6"/>
          <p:cNvSpPr>
            <a:spLocks noGrp="1" noChangeArrowheads="1"/>
          </p:cNvSpPr>
          <p:nvPr>
            <p:ph type="sldNum" sz="quarter" idx="12"/>
          </p:nvPr>
        </p:nvSpPr>
        <p:spPr>
          <a:ln/>
        </p:spPr>
        <p:txBody>
          <a:bodyPr/>
          <a:lstStyle>
            <a:lvl1pPr>
              <a:defRPr/>
            </a:lvl1pPr>
          </a:lstStyle>
          <a:p>
            <a:pPr>
              <a:defRPr/>
            </a:pPr>
            <a:fld id="{0B9D34EB-4507-4835-92E8-1E4AE2833C1F}" type="slidenum">
              <a:rPr lang="es-CL" altLang="es-CL"/>
              <a:pPr>
                <a:defRPr/>
              </a:pPr>
              <a:t>‹Nº›</a:t>
            </a:fld>
            <a:endParaRPr lang="es-CL" altLang="es-C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5BA3A2">
            <a:alpha val="0"/>
          </a:srgbClr>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CL" altLang="es-CL" smtClean="0"/>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CL" altLang="es-CL" smtClean="0"/>
              <a:t>Haga clic para modificar el estilo de texto del patrón</a:t>
            </a:r>
          </a:p>
          <a:p>
            <a:pPr lvl="1"/>
            <a:r>
              <a:rPr lang="es-CL" altLang="es-CL" smtClean="0"/>
              <a:t>Segundo nivel</a:t>
            </a:r>
          </a:p>
          <a:p>
            <a:pPr lvl="2"/>
            <a:r>
              <a:rPr lang="es-CL" altLang="es-CL" smtClean="0"/>
              <a:t>Tercer nivel</a:t>
            </a:r>
          </a:p>
          <a:p>
            <a:pPr lvl="3"/>
            <a:r>
              <a:rPr lang="es-CL" altLang="es-CL" smtClean="0"/>
              <a:t>Cuarto nivel</a:t>
            </a:r>
          </a:p>
          <a:p>
            <a:pPr lvl="4"/>
            <a:r>
              <a:rPr lang="es-CL" altLang="es-CL" smtClean="0"/>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400">
                <a:latin typeface="+mn-lt"/>
                <a:cs typeface="+mn-cs"/>
              </a:defRPr>
            </a:lvl1pPr>
          </a:lstStyle>
          <a:p>
            <a:pPr>
              <a:defRPr/>
            </a:pPr>
            <a:endParaRPr lang="es-CL"/>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mn-lt"/>
                <a:cs typeface="+mn-cs"/>
              </a:defRPr>
            </a:lvl1pPr>
          </a:lstStyle>
          <a:p>
            <a:pPr>
              <a:defRPr/>
            </a:pPr>
            <a:endParaRPr lang="es-CL"/>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atin typeface="Arial" charset="0"/>
                <a:cs typeface="+mn-cs"/>
              </a:defRPr>
            </a:lvl1pPr>
          </a:lstStyle>
          <a:p>
            <a:pPr>
              <a:defRPr/>
            </a:pPr>
            <a:fld id="{30B231BA-2ED0-442A-997C-371A52F2D867}" type="slidenum">
              <a:rPr lang="es-CL" altLang="es-CL"/>
              <a:pPr>
                <a:defRPr/>
              </a:pPr>
              <a:t>‹Nº›</a:t>
            </a:fld>
            <a:endParaRPr lang="es-CL" altLang="es-C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1.JPG"/></Relationships>
</file>

<file path=ppt/slides/_rels/slide1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hyperlink" Target="mailto:stefanl@odecu.cl"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2.jpeg"/><Relationship Id="rId4" Type="http://schemas.openxmlformats.org/officeDocument/2006/relationships/hyperlink" Target="mailto:carlos.montoya.ramos@gmail.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5 Conector recto"/>
          <p:cNvCxnSpPr/>
          <p:nvPr/>
        </p:nvCxnSpPr>
        <p:spPr>
          <a:xfrm>
            <a:off x="1571625" y="2276872"/>
            <a:ext cx="5857875" cy="0"/>
          </a:xfrm>
          <a:prstGeom prst="line">
            <a:avLst/>
          </a:prstGeom>
          <a:ln w="38100">
            <a:solidFill>
              <a:srgbClr val="5BA3A2"/>
            </a:solidFill>
          </a:ln>
        </p:spPr>
        <p:style>
          <a:lnRef idx="1">
            <a:schemeClr val="accent1"/>
          </a:lnRef>
          <a:fillRef idx="0">
            <a:schemeClr val="accent1"/>
          </a:fillRef>
          <a:effectRef idx="0">
            <a:schemeClr val="accent1"/>
          </a:effectRef>
          <a:fontRef idx="minor">
            <a:schemeClr val="tx1"/>
          </a:fontRef>
        </p:style>
      </p:cxnSp>
      <p:sp>
        <p:nvSpPr>
          <p:cNvPr id="9" name="Subtitle 6"/>
          <p:cNvSpPr txBox="1">
            <a:spLocks/>
          </p:cNvSpPr>
          <p:nvPr/>
        </p:nvSpPr>
        <p:spPr bwMode="auto">
          <a:xfrm>
            <a:off x="987251" y="2482939"/>
            <a:ext cx="7674472" cy="289027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algn="ctr"/>
            <a:endParaRPr lang="es-CL" sz="3200" dirty="0">
              <a:solidFill>
                <a:schemeClr val="tx1">
                  <a:lumMod val="75000"/>
                  <a:lumOff val="25000"/>
                </a:schemeClr>
              </a:solidFill>
            </a:endParaRPr>
          </a:p>
          <a:p>
            <a:pPr algn="ctr"/>
            <a:r>
              <a:rPr lang="es-CL" sz="4000" dirty="0">
                <a:solidFill>
                  <a:schemeClr val="tx1">
                    <a:lumMod val="75000"/>
                    <a:lumOff val="25000"/>
                  </a:schemeClr>
                </a:solidFill>
              </a:rPr>
              <a:t> </a:t>
            </a:r>
            <a:r>
              <a:rPr lang="es-CL" sz="4000" dirty="0" smtClean="0">
                <a:solidFill>
                  <a:schemeClr val="tx1">
                    <a:lumMod val="75000"/>
                    <a:lumOff val="25000"/>
                  </a:schemeClr>
                </a:solidFill>
              </a:rPr>
              <a:t>Costanera Norte</a:t>
            </a:r>
          </a:p>
          <a:p>
            <a:pPr algn="ctr"/>
            <a:endParaRPr lang="es-CL" sz="2800" dirty="0">
              <a:solidFill>
                <a:schemeClr val="tx1">
                  <a:lumMod val="75000"/>
                  <a:lumOff val="25000"/>
                </a:schemeClr>
              </a:solidFill>
            </a:endParaRPr>
          </a:p>
          <a:p>
            <a:pPr algn="ctr"/>
            <a:r>
              <a:rPr lang="es-CL" sz="2800" dirty="0" smtClean="0">
                <a:solidFill>
                  <a:schemeClr val="tx1">
                    <a:lumMod val="75000"/>
                    <a:lumOff val="25000"/>
                  </a:schemeClr>
                </a:solidFill>
              </a:rPr>
              <a:t>El cobro de un kilómetro que no existe</a:t>
            </a:r>
          </a:p>
          <a:p>
            <a:pPr algn="ctr"/>
            <a:endParaRPr lang="es-CL" sz="2800" dirty="0">
              <a:solidFill>
                <a:schemeClr val="tx1">
                  <a:lumMod val="75000"/>
                  <a:lumOff val="25000"/>
                </a:schemeClr>
              </a:solidFill>
            </a:endParaRPr>
          </a:p>
          <a:p>
            <a:pPr algn="ctr"/>
            <a:endParaRPr lang="es-CL" sz="2800" dirty="0" smtClean="0">
              <a:solidFill>
                <a:schemeClr val="tx1">
                  <a:lumMod val="75000"/>
                  <a:lumOff val="25000"/>
                </a:schemeClr>
              </a:solidFill>
            </a:endParaRPr>
          </a:p>
          <a:p>
            <a:pPr algn="ctr"/>
            <a:endParaRPr lang="es-CL" sz="2800" dirty="0" smtClean="0">
              <a:solidFill>
                <a:schemeClr val="tx1">
                  <a:lumMod val="75000"/>
                  <a:lumOff val="25000"/>
                </a:schemeClr>
              </a:solidFill>
            </a:endParaRPr>
          </a:p>
          <a:p>
            <a:pPr algn="ctr"/>
            <a:endParaRPr lang="es-ES" sz="2600" dirty="0" smtClean="0">
              <a:solidFill>
                <a:schemeClr val="tx1">
                  <a:lumMod val="75000"/>
                  <a:lumOff val="25000"/>
                </a:schemeClr>
              </a:solidFill>
            </a:endParaRPr>
          </a:p>
          <a:p>
            <a:pPr algn="ctr"/>
            <a:r>
              <a:rPr lang="es-ES" sz="2000" dirty="0" smtClean="0">
                <a:solidFill>
                  <a:schemeClr val="tx1">
                    <a:lumMod val="75000"/>
                    <a:lumOff val="25000"/>
                  </a:schemeClr>
                </a:solidFill>
              </a:rPr>
              <a:t>Abril </a:t>
            </a:r>
            <a:r>
              <a:rPr lang="es-CL" sz="2000" dirty="0" smtClean="0">
                <a:solidFill>
                  <a:schemeClr val="tx1">
                    <a:lumMod val="75000"/>
                    <a:lumOff val="25000"/>
                  </a:schemeClr>
                </a:solidFill>
              </a:rPr>
              <a:t>2018</a:t>
            </a:r>
            <a:endParaRPr lang="es-CL" sz="2000" dirty="0">
              <a:solidFill>
                <a:schemeClr val="tx1">
                  <a:lumMod val="75000"/>
                  <a:lumOff val="25000"/>
                </a:schemeClr>
              </a:solidFill>
            </a:endParaRPr>
          </a:p>
          <a:p>
            <a:pPr marL="0" marR="0" lvl="0" indent="0" algn="ctr" defTabSz="914400" rtl="0" eaLnBrk="0" fontAlgn="base" latinLnBrk="0" hangingPunct="0">
              <a:lnSpc>
                <a:spcPct val="100000"/>
              </a:lnSpc>
              <a:spcBef>
                <a:spcPct val="20000"/>
              </a:spcBef>
              <a:spcAft>
                <a:spcPct val="0"/>
              </a:spcAft>
              <a:buClrTx/>
              <a:buSzTx/>
              <a:buFontTx/>
              <a:buNone/>
              <a:tabLst/>
              <a:defRPr/>
            </a:pPr>
            <a:endParaRPr kumimoji="0" lang="es-CL" altLang="es-CL" sz="3200" b="0" i="0" u="none" strike="noStrike" kern="0" cap="none" spc="0" normalizeH="0" baseline="0" noProof="0" dirty="0" smtClean="0">
              <a:ln>
                <a:noFill/>
              </a:ln>
              <a:solidFill>
                <a:schemeClr val="tx1"/>
              </a:solidFill>
              <a:effectLst/>
              <a:uLnTx/>
              <a:uFillTx/>
              <a:latin typeface="+mn-lt"/>
              <a:ea typeface="+mn-ea"/>
              <a:cs typeface="+mn-cs"/>
            </a:endParaRPr>
          </a:p>
        </p:txBody>
      </p:sp>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0" y="764704"/>
            <a:ext cx="3048000" cy="1176528"/>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3"/>
          <p:cNvSpPr>
            <a:spLocks noChangeArrowheads="1"/>
          </p:cNvSpPr>
          <p:nvPr/>
        </p:nvSpPr>
        <p:spPr bwMode="auto">
          <a:xfrm>
            <a:off x="0" y="-26988"/>
            <a:ext cx="9144000" cy="865188"/>
          </a:xfrm>
          <a:prstGeom prst="roundRect">
            <a:avLst>
              <a:gd name="adj" fmla="val 0"/>
            </a:avLst>
          </a:prstGeom>
          <a:noFill/>
          <a:ln w="9525" algn="ctr">
            <a:noFill/>
            <a:round/>
            <a:headEnd/>
            <a:tailEnd/>
          </a:ln>
        </p:spPr>
        <p:txBody>
          <a:bodyPr wrap="none" anchor="ctr"/>
          <a:lstStyle/>
          <a:p>
            <a:r>
              <a:rPr lang="es-ES" altLang="es-CL" sz="3200" dirty="0"/>
              <a:t>	</a:t>
            </a:r>
            <a:r>
              <a:rPr lang="es-ES" altLang="es-CL" sz="3200" dirty="0" smtClean="0">
                <a:solidFill>
                  <a:schemeClr val="tx1">
                    <a:lumMod val="75000"/>
                    <a:lumOff val="25000"/>
                  </a:schemeClr>
                </a:solidFill>
              </a:rPr>
              <a:t>Costanera Norte</a:t>
            </a:r>
            <a:endParaRPr lang="es-ES" altLang="es-CL" sz="3200" dirty="0">
              <a:solidFill>
                <a:schemeClr val="tx1">
                  <a:lumMod val="75000"/>
                  <a:lumOff val="25000"/>
                </a:schemeClr>
              </a:solidFill>
            </a:endParaRPr>
          </a:p>
        </p:txBody>
      </p:sp>
      <p:sp>
        <p:nvSpPr>
          <p:cNvPr id="3" name="Text Box 11"/>
          <p:cNvSpPr txBox="1">
            <a:spLocks noChangeArrowheads="1"/>
          </p:cNvSpPr>
          <p:nvPr/>
        </p:nvSpPr>
        <p:spPr bwMode="auto">
          <a:xfrm>
            <a:off x="160338" y="988413"/>
            <a:ext cx="8508520" cy="5632311"/>
          </a:xfrm>
          <a:prstGeom prst="rect">
            <a:avLst/>
          </a:prstGeom>
          <a:noFill/>
          <a:ln w="9525">
            <a:noFill/>
            <a:miter lim="800000"/>
            <a:headEnd/>
            <a:tailEnd/>
          </a:ln>
        </p:spPr>
        <p:txBody>
          <a:bodyPr wrap="square">
            <a:spAutoFit/>
          </a:bodyPr>
          <a:lstStyle/>
          <a:p>
            <a:pPr marL="285750" indent="-285750" algn="just">
              <a:lnSpc>
                <a:spcPct val="150000"/>
              </a:lnSpc>
              <a:spcBef>
                <a:spcPct val="50000"/>
              </a:spcBef>
              <a:buFont typeface="Arial" panose="020B0604020202020204" pitchFamily="34" charset="0"/>
              <a:buChar char="•"/>
            </a:pPr>
            <a:r>
              <a:rPr lang="es-CL" sz="2400" dirty="0" smtClean="0"/>
              <a:t>En el </a:t>
            </a:r>
            <a:r>
              <a:rPr lang="es-CL" sz="2400" dirty="0"/>
              <a:t>tramo Américo Vespucio Poniente – Ruta 68, donde se cobra $350 por una longitud nominal de 5 kilómetros, </a:t>
            </a:r>
            <a:r>
              <a:rPr lang="es-CL" sz="2400" dirty="0" smtClean="0"/>
              <a:t>se </a:t>
            </a:r>
            <a:r>
              <a:rPr lang="es-CL" sz="2400" dirty="0"/>
              <a:t>está cobrando a los conductores 1,1 kilómetros de más, lo que equivale a $77</a:t>
            </a:r>
            <a:r>
              <a:rPr lang="es-CL" sz="2400" dirty="0" smtClean="0"/>
              <a:t>.</a:t>
            </a:r>
          </a:p>
          <a:p>
            <a:pPr algn="ctr">
              <a:lnSpc>
                <a:spcPct val="150000"/>
              </a:lnSpc>
              <a:spcBef>
                <a:spcPct val="50000"/>
              </a:spcBef>
            </a:pPr>
            <a:r>
              <a:rPr lang="es-CL" sz="2400" b="1" dirty="0" smtClean="0">
                <a:solidFill>
                  <a:srgbClr val="FF0000"/>
                </a:solidFill>
              </a:rPr>
              <a:t>$70/Km x 5 Km = $350</a:t>
            </a:r>
          </a:p>
          <a:p>
            <a:pPr algn="ctr">
              <a:lnSpc>
                <a:spcPct val="150000"/>
              </a:lnSpc>
              <a:spcBef>
                <a:spcPct val="50000"/>
              </a:spcBef>
            </a:pPr>
            <a:r>
              <a:rPr lang="es-CL" sz="2400" b="1" dirty="0" smtClean="0">
                <a:solidFill>
                  <a:srgbClr val="FF0000"/>
                </a:solidFill>
              </a:rPr>
              <a:t>$70/Km x 3,89 Km = $273</a:t>
            </a:r>
            <a:endParaRPr lang="es-CL" sz="2400" b="1" dirty="0">
              <a:solidFill>
                <a:srgbClr val="FF0000"/>
              </a:solidFill>
            </a:endParaRPr>
          </a:p>
          <a:p>
            <a:pPr marL="285750" indent="-285750" algn="just">
              <a:lnSpc>
                <a:spcPct val="150000"/>
              </a:lnSpc>
              <a:spcBef>
                <a:spcPct val="50000"/>
              </a:spcBef>
              <a:buFont typeface="Arial" panose="020B0604020202020204" pitchFamily="34" charset="0"/>
              <a:buChar char="•"/>
            </a:pPr>
            <a:r>
              <a:rPr lang="es-CL" sz="2400" dirty="0"/>
              <a:t>Considerando la distancia real del tramo señalado por el Pórtico 9, </a:t>
            </a:r>
            <a:r>
              <a:rPr lang="es-CL" sz="2400" b="1" dirty="0"/>
              <a:t>el cobro no debería ser de $350, sino que cercano a $</a:t>
            </a:r>
            <a:r>
              <a:rPr lang="es-CL" sz="2400" b="1" dirty="0" smtClean="0"/>
              <a:t>273.</a:t>
            </a:r>
            <a:endParaRPr lang="es-CL" sz="2400" b="1" dirty="0"/>
          </a:p>
        </p:txBody>
      </p:sp>
      <p:cxnSp>
        <p:nvCxnSpPr>
          <p:cNvPr id="4" name="7 Conector recto"/>
          <p:cNvCxnSpPr/>
          <p:nvPr/>
        </p:nvCxnSpPr>
        <p:spPr>
          <a:xfrm>
            <a:off x="0" y="857250"/>
            <a:ext cx="8143875" cy="0"/>
          </a:xfrm>
          <a:prstGeom prst="line">
            <a:avLst/>
          </a:prstGeom>
          <a:ln w="34925">
            <a:solidFill>
              <a:srgbClr val="5BA3A2"/>
            </a:solidFill>
          </a:ln>
        </p:spPr>
        <p:style>
          <a:lnRef idx="1">
            <a:schemeClr val="accent1"/>
          </a:lnRef>
          <a:fillRef idx="0">
            <a:schemeClr val="accent1"/>
          </a:fillRef>
          <a:effectRef idx="0">
            <a:schemeClr val="accent1"/>
          </a:effectRef>
          <a:fontRef idx="minor">
            <a:schemeClr val="tx1"/>
          </a:fontRef>
        </p:style>
      </p:cxnSp>
      <p:sp>
        <p:nvSpPr>
          <p:cNvPr id="5" name="AutoShape 9" descr="data:image/jpeg;base64,/9j/4AAQSkZJRgABAQAAAQABAAD/2wCEAAkGBxQSEhQUEhQUFBQVFxgXGBUYGBcVFxgYFhcXFxUVFRUYHCghGBolHRcXITEhJSkrLi4uFx8zODMsNygtMCsBCgoKDg0OGxAQGywmHyYsLCwyNCwwLC8sLzQvNCwsLCwsMCwvLCwsLDQsLC8sLCwsLCwsLDUsLCwsLywsLTQsLP/AABEIAMIBAwMBIgACEQEDEQH/xAAbAAABBQEBAAAAAAAAAAAAAAAAAgMEBQYBB//EADwQAAEDAgQDBgMGBgICAwAAAAEAAhEDIQQFEjFBUWEGEyJxgaEykbEUQlLB0fAHIzNi4fEVckOSFqLC/8QAGgEBAAMBAQEAAAAAAAAAAAAAAAECAwQFBv/EADARAAIBAwMCAgoBBQAAAAAAAAABAgMRIQQSMRNBIlEFFDJhcYGRodHwwSNCseHx/9oADAMBAAIRAxEAPwD25CEIAQhcLoQHUJp1ceabOIPJBckoUM1jzSDW6lTYi5PQoAxHVd+1dVBJOQoP2rqutxXVG0ssE1CjNxN4kSnO+5hUjOMuGS4tcjqE2K4Sw4FXIOoQhACEIQAhCEAIQhACEIQAhCEAIQhACEIQAhCEALhKCkFAcc8ppy69ySxpdc2H1UkCC/kkuY7jA8zCg5pm4pCGw36rJ5hn4nxPJJ8/os5VEi8acpZSNnUe0b1WD3TDnsP/AJm/IrCjGVH/AAU3u6kafqnRhsUbikPV91Xq3L9CXc2fcT8NVh9YTdbDVW3gkcxf6LG/a6tM/wA2jUb1A1D2Vtleeg/BU9J+oKlTTKypyiWXflFetdsVIPEATv8ART6GLZV/qNAd+MWKMfgw0Bx8Qt4uvDZcPpDqbPD7Pc6NLs3Z5I7KDonWZHGN+iS3NHCGk3mDYyk1sY/T8Ddx9736KKM1JdoIYHgSHEagR5rw3KN/C2vqegoN+0ky/pVA4DcHyiUOcW/qFVCtU3Ba1k/EPeylHFFlz4mc7XHku+l6QnTS35Xn/JyT0t3gn0sWfNS2VuYhY/Nc50GKe0b+aMt7RmQHmfS/VaS9NR37VHHmF6Pnt3G0B5LocoWFxQeJBsdvJSC8r0aOrhUVzilTcXYfQmqdUHb5J1dRQEIQgBCEIAQhCAEIQgBCEIAQhCA4SmnlOOUXF4llMS9zWjmTCNpK7IZzTJAXc0raKZIidgNpKXReDBBB291UdsMT3bKb5IaHGbTuLKs5WjdGlGO6aRW/ZybuPjP3rW6XT2LotMOeASNrceQHBVbs5ougOdpJuDMeRgqyZUhrS5wOoS122oC08pXLFrg9OUWrNkXMHPYwvs1oEnTBdCYws1WNc2pWbqkw7w24EGIMp7HZqxgPeEBsHfiqFvaNurwPkxs1jh+ZCzm7S5NqcHKPGfMvIqtMd4fN0OB+kJNfLmVf6jA1/B7bHzCdyjM6NQkVabvhgGJMneANvNTg4NGxPIcVrHKMKl07WKfDUquHcQ4mpTOzou3o6PqtbgXiswscBpcItb181Hy6lqJL40t+Kdul1Ly+m1peQQGydPKOi2Vtvi4OGqrSxyYXH43u9dKpBcwlk3DiBsVMyl+oMAY1w4Ay63Eatlfuyyj3r6rgHue6btkARAA/VShVLbCC3awmOmkBfMulGM3Z4zx5drnpPU3jZIr8JhS3whoDL+Ex7ApvFVBRu6k/Sblwu0dbbBWlbEtaYJM26b7RMT6JygTFyT0iDHI9VpsV9qeflj99xj1WstHlnaLGg13PFmm4jjZV9DHgvH4Z35LXfxAyRjKf2imyACO9AuIdbXpGxBiY4EngvPHQ0kjbh1WU6OfEepQqRnDBvMjzp7CRqaQ3aeIngf1W1yvH960G3XovKclyrE1gXU6Z08yQwT0Ljf0WqyjA4qmZcW0o31PH0bNlnCdSjJW4MtRRpTTykzaVJ3F07QxXNQ/tQJAMT5wevokhw3DhfrP0Xv6fWwttkzxalGXKRdMeDsuqrp1iFOo4gHzXoJpq6OceQhCkAhCEAIQhACEIQAhCEBme0PaYUpp0vE8buEQ3p1KyuCxtTEVWsrPDzBgEwBJEgRvIA+Sn9pMtNFzjIIcJFtpOyx2JqFha4SCNjxkEwvl6usrVKzhUWE+Ec0pO+SZju0NalVf3TiPuwNobaCOdltcBj2Zhg3UcQHU3PbplwILXD4XtneDBXnlTGUjLqpLKhcXhwFpG4j3VnmGdv7ttSmZbvI5LppaiWnspZjImFRwdxvOME/AOP2ika7H/APmPwHgC1w+ExaDCVTrBtIdyw4nDOmaYJ7yiZ2HG+8iVdZL2qq/ZxVqNDqJcWE/EJHBzTwMpYZl1UhzWdy/fVRcaZB/6fD7L0JQ7xZ7lHXRlFKa+n47fFGfdTa8NbSxFSk0T/LrUnG53BfEkeasMHkjoE1GG8kspvBcOVyAArV2AYf6ePrN/7sY8/NsKHXyEOJL8yqEHcCmR/wDuFXK7fdfk36tN/wB1vk3/AATcJRp0r+FoG5JE/wCEzj+1NFlmu1HgGiZ4QDIEquOQZewzUrYiseRcym3/AOon3UjD59hMNbC0KTHfj+N//u6SqSrqOG0vhlkeBu6UpfZfkscso4qpTJrTRoaiYMsqVQYhpZJ0ttv57q//AOQDRAbIEXGw6LHYTO6tarLncDAM7/lxXKmZuhzSbkz+X5BeVrtVNSUYXWC8KHVy7c9jZNzVjtpHpbjaw/JOuqNcOTYFmmD6zEDyWHwebOphrQY8QJ5mTtCl4vNHOnkOEe5jdcfrVRK0s/v72EtF4vCa+n3fL4bXu4RvfeLpjG4s0hqMFg+9MbmIPNZ0Ypwb4bjczsZFrc/NNUc/cy5uCASOEH25/JT6y2rWt8P3JT1V3ve5ozWFQFpILKjSHCZMEQfYrLVMdQwj3UWUWMLYbOkEkbgucbmZ91a4TNWVIEAc4sfYdF552wxR+21mkzBbxmxY0jbbfZbxvUjaLNaFOKk1JGtzHOCNLw9rxNwDBEf2kCyqa2cOc4mZmefXZZqjidQLfX/CkYasYAdcDb/aylQjz3OleE0P/IuhpJNoG/D9U9h8yNN0VAdJMjyN1QtdNtjJ8oUutU1Na0x4Z4XuqdOPcOXY2uFzXXSd3YAIDiJJN9xAPqEvK8+loD7uHLiOdysx2dxrmVAAJB4fmpeFDdTjsATA9bAKy11fTwWyXytg8P0pTVOalHub/L8xbUFjI9x5qwBXnDcZ3DKhuS6AL2mbq87K9oe8d3TuUtPluCve0vpSFXZGSzJfc8+M/M1iEAoXqmgIQhACEIQAhCEBj+0+KHeQYIHDpZYPNKY1FoMjeeXorrFFjSXlw8QmCZIlZvF4kFxPORK+dq011nVeG+xzPLK7HUZYRIkX+qoaWaVQG0aLXOF/CAXOceNheFpsHhnVajabfvRfpxNt4C9L7P5PRwgcykwGTqc4xqM7kkjbpsphqIQVmrnTR0zmr9jznKMmzKpQNOm3u2PIeG1SGNBm5O5ExtCu8B2DxLrVXMoxu4O7xh6tFjHnC9EFRp5WtIFrJNbG6bRJid4+Y/forevNLtY646dL2Sho9hqIZBq1STs/WG+UN0wqPNOwOJa1zqWJFQjZhaWSOI16iJHy8lssXi6rRI0gb3MEjkQ7ZJp58PvfDMTaLibAmSFktWl7X3RuqVS14nlmadm8Thw19cEsPEEEA8nRt9OqiYfDiRpBBJgQDc8ABxXrWIzGnUGktD2vs5pMzJ2iOfFRMHlDKbnPpUNNhvOqLfccbXHJcsq6llP6HbTqbY2migyvJnU4fWcW22sCCbX9FUZ27u6moElvOItPHktvmDzIDjpkbEXPCFi8/wAW0OeweNtt+EE2gAWWKm5ytI2pPuu/0I2HxAqEEQYInpxuFaUHF0G5uZB5A2jh/teeVqr6by6l4T0uInYjipuC7UvAh4h34m/SOC6Z6KTV4Dq2eT0GtVIHnE77b3VVVADiRJBmYMgHhuqnLs+diT3TGl1XgALBo+892wHM+W8qzr4GrSLjUAMmDpJLTv4jq2N/ZYeryp4mXjJS4YzSzPug97gWsbueIAMiOfKOqyGPzY4is+q+xcRHOAA1s9YAlbpnZB2OaG1KrqVMbBsS48CQ7do5KBnP8NXUaZdSqOdH4gB6EDbzXdpo04w3PlnPUqeOxnKDx7K0wztgfNZ8tdSdoeII/cjmFZUMWLJVp+ReErl3SvKWSTykD59Fe5RlFKmwPry9xAc2m0kABwFnHfVxiysMLi8PREMp0wQNyNRjfd0nivPlKKeWWTb9lFJ2fP8AOYNpt6lOYzBup1Xg1P5bbyIkzw6GVfjOqBmWMaQB9wH0jhxThGHqt7x9Km8EgbnVyu2d1rTVLmWfkcOtoSrJXVjFYnGl72MBtIgTKusG0NcHAkEbQYj5Kww2W4DvLUQJiHa3+HyE7qNm2Rd011ajV1MF9JEaG8XEi7gPL5qlSKrS/pytb5fT/R5VfR1oWdsGyyLOW1YYDqIsTxBHMcrbq9CyHY/KGUh3oqCo57RcfDBvb2WtYV9Xpup011OTOIpCELcsCEIQAhCEB4lnvZysKjqgfpoyRrAD5O4ESOE7kbLN4qoaToLtbTcP06fRwmxHmvXKLW1GVKZbLSbtPI8jztPSJWFzrIa9KsWMYarDcOlolnw3JIDXjkeS+es5JTqJJPn3P4mDSJHYOs0PqO4+EcrGePmvQH1yBq8AEXLpJHIG37lYHsbhm0e9e+WeItG+7GyPCbgySD19VqcLnbLNgkD53m64dR4JNXwe3pqbdJWRMql7nyS4CILi3TO8aWzebfJVONzUs8DHAj8RiwB4AbzfdSMZigG2faTyH/tPHoFkcXmQbIaQB7g3v7rK1+DspxvyWBzYtAN+Ikk7RFwP1Kap1qlZ4pMBJJEgSQ0xBc4xYDmm8iyw4gh9UEUBubgvI+6wjhO5/PbUUcTSotLaLG022kNmXEWGp1y4+apUnCGHz5fk3c2n4Vd/YscuwtPDMsdT4hz+PkOQ/S6U7NmgzHG/M+pWdzHNYBkxIkfOFXYbEF5JBsTEzt1EcbLnSq1He9kjD1eL8VTLNNmTW4qkWDwuiWEGwdwt+/08xzF1SnULKgLXN3BB/d+a3gxOkwN+Xy257+yaz/DDE4ZzXAa2gFj4Etg7EzOn29lvpqrjLbUXzLpbF4eDzbE1ZdOx4Ktdhy9wDRqc4wANySbD1KexTHMeWvsR6yDsQeRV92AqU/tX8z4gx3d7/HYW6wTuvaUunHcjOVng33ZPJmYSk1oa3vHAd5UA8Tjc+IjgLgeiunV6PwkTqIgG997dbSo1fFtDDpJmBP5BZrG4w6rcON14zqylU3XLQobvcbM0iDDHNgmSI57EevNdxDJaZIBiACYbfbadJ+e6qMtxge3S4uki5BEAjaf7hupNLGMYYdH/AFnUDNgZ2IsRFtl0KeLswdOSdjA9qMjDy5sd29pkcQNzDSR8JuQEvs/2YbQZ32JdqqiC2l9xjpsXuPxnYxEDqtj2kx2H7s6wDDSWAzMgnqJAMHc8V56M6LqbtRMyZHCQtnUm42g7o2px3Zlg0Jz9wJbIINzIn1k/knWFlQt3p6iQHadTTYS0XHnc2t6ZGjiNr33/AGVpstxIqACo4xEHS4NJ+6Nxc7e6y2bMM0l7heLoVXkuDu8I1NqBpa0MIkeMk7WN7zzVfQxulx0x4tgRMX/Edrcd/JXznfZywsBax+oklp8RG8DTAEFtuZ4xZynjGn+jqmIhok6RtEDgrNRZnukl7ivwFJzn7QGHiJvNmkWkmRcniFZ5JmLu8NKoJbJGggGx3BIN/KFHY2q+W+MEAGYEkA2aWk+OI23n5J2g1rAKjdTXatL5+6fxRvvMj+6OCzatlYZZy3Jp5J2TY6lhC+m8PY5jocS4d2W7tc0cDpIlbjDVg4AtIIIkEbEHYhYHN6VGu0vru7trLB4ElwEGCwm95FlrchxjatNrqcaAABcEgjgQNoX0OirKUUlZeS/yfOTg6dRxLlC40rq7yQQhCAFxdQgPPMbT3glroIBFjfcSsvh89qUqwpVGh2owHCxPKeBW+zbAaTa9pWD7T0CL6Rq4Hl1HVeLrtHCV21dGElkr8Tnhc+fhkzHrHrsClfbi1sg3478dvPgsoKbi8anaSDtYw2B4iQbb+yk4ys5jR95u8tmPW0hYS00cJHs6fVRUVG5Z4nNHGZP78lVVsbM3v++Cp35jJUvs9/NxDRNmHWeukggepWq0qgnJnStRd2R6tiMToYymLNaA1sWFrSOSgvrESbSfyPAqNiK+oDhe82Hom3ViLC144nleV4ap9/M699lZHMU4ug8+EbKdhqWhgHn+/wA1Ea8WUqk6J1Te3vEfKyvJYsZuVyS6rqgzHI3vyATbsUREHeY6RzjiotUnc7T+k7+qa7yxdtfY7nhb5eyp07llIq+0WEbVpuIgVG+LVBvEnSqz+H1Zgr1Hu3bTOnkNRAc6YsYgT/cVd4okAHisnmGE7lwq4fW5xcQ6mDqLg7drQBJvfj7L09K99N0m+eDKsrNTXzPQX5trJbIEcOJi3PeAo2I11XinSY57zIIaAY8yRAF9zAVz2c7G0WUmPxQc+t8ZaXFrGgzDCB8UTJ5notdRZToNAo0g1p/A3iLXIH1XJ0qcZYfBL1VsRRkcL2UxQue5Hk83gcDp3Sahcw93XaBItZpj8JYW/dJEEDktk3E6plwbYxBm1r8Cbqj7TZWTRNWS+pS8QImS2xcCPIE+Y6lJRv7KM4V5N2nYqu0D2mg6kSLeJjWmQJOx5yDY72XlNeoaTyDsT/r2W/xGbNqMFOm25d4RO883HYX32tdaDKcnwuHcypUaKleBD33DTF+7aR4Tfc36ropVY014+C0lKPHJ5jhsULTy/wAq2wlcWjeV6fXxdCsO7fRZUa6xkA7deB22iFQZl2Kw9Rp+yF1KqAS1rnufTdxh2rU5vKQbciq9SlV4f1Cqyj7SsMZdmTTLHta4WIB4OAsQTt/lXrKBcw9y06TBLZgNvcAX1Xna1+ixea5JiMKAajdbeL6epzWkCTqsCPMiPom8vzp7CC1xER7R+aytOK80X2xnmLNHjszdLNJ0gyTa88eu1/8AUqTha7aj3NeG3F4vLuDm9eqr8zxDq9EVPDYRqtb4hebixsOnRVlLEukGdgb+vD98VVp8ohJWsd7UYOo2sxhcS0tkG+mZOqJ9PmtJ2Co1hW2ikGkOM7ndtufGVgs5z4vrsYTYNiTsNRJueey3v8OMcQ99Ilrg4ag4SYIjc7AfmvR0yiq0Nya8j5/UuPWa956GwpabTgX0ABCEIAXF1CAp8JUZVaA70P5KDj8ia/VqAcIMefBVeDxhpnmOI/MdVqMHiA9oIMj6JhkWPJc97INa7vGC15bzi7Qekx7rI5jRqNcSZE3nnygixXvWYZbINpaVhM77KuhwYCQeA3HS+4XDqKDb3RRRo8ixbzMw2fID3U7sm4/aOAlh+oi6k5xgDRfpfQeGzHel9wTtLQ0Bt+c+aoi40qmphnSfJQ47ouHextSntkmenEju5G+q5/IeSqMXml7HY7cDHTjZOYfHaqVE7BzJPD4iXT8iB6KlzSgWEuHwn2J4eS8WlSW9xkdVPWXnKL88Fxh835gfT6q3qY9rogySPQHjc9RbzWcySoWNNRvxElrTyAHijz1AeiucvoUMQT4zQqncEB1InjYQ5gPMao5QpnShdon1+CqOMvqS3Pnf4jbTtBE2I/e6YquEySY5z877Hgl4um/Dyyo3S6ZaRc3MBzXfeYRsfNQ9W5Gxkj0mZ+iz6VjvjO+TmMq2na315ytH2KyRrQ3E1AXGJaIgM1Dc8zePmqDL8vdiazWkeEXedwADt1k2hb2rUa1oYDEAAW3tx5Ss60+nGyeWXvfA3jszeDZ1+N4ABjj8v2FV4rMKlEt8RIfJjw2E2MSSCRzSM3xTWwQTqiHEDfkAqA48mRY8ifisIsfVZU4bkaKyXBp/+aY4hzdTCDIv4ZvqGn8Jta3FX+ErhwLJ8V+ojiDeCPysvNKDoJLT4SRHT9yVednsY4VGyS28TEzw24rRxcHcpKKawUjsKMJmD2U3FzGM1smxbrkAHnHiE9BzV9SwZdpqawA7YEE+K/hMG1hv7Ki7fsFPMGObcvolrr/ea4OBPCfEUnAYt3My0AwOvGeS6K9Nu0ucf9+5NKd48m3qO3Ic3VFm3k24OgSfom6uYvpgaXBrYLg5ohpPG/3nFt9zw4qt/wCXq93MiDAiJiNtx0slYMl8aw2JaLnwg3i5+G3p84XMnfki3maPA56148XiI47E77Dfgs5nfY0EOq4Q6mw5xpGS4Rcd1pEuvbSel1V1O8pVajgC0C/AwDsTvYwtd2cqDRZ/iEjebxJA/t69fNWi5wecorKCit0DC4WtLIiIgm/5fvZOtqNgNMi9/LoFbdvsAKQOIoscQ50Vmt4atqongTY9SDxWDdmDny1gdqd4Z4ibcOK66WndTMTKWoiuR+qO/rkUPCJ06m7kNEb7g843hev9gezrqDDUeSS8DfeBtJWf/h92Q0NDnN0/Ur1JjYEBe9RpKCPHnmTZx+yWm6p2HMpxbkAhCEAIQhAedSpGCxjqTpb6jgf3zUddUA2OXZi2qJbvxaf37qRWoNcNhPJYik4tILSQRsQr7A5yHeGrY/iG3ryUkEfH5a10hzQR1ErzztN/DZryamGcKb/wH4D5fh+i9ceZF7jmP3dV2KowJ3HP9eSq4kM8WyfKsRhv61gzUKdPw/EXSXB25FyR1+Rs6tWm+n/OYC7Z3iOogj737Ox22Vz2re2f5b2tfEXG/QH/AF5rzzH167dQNgbGAP3wXhVYdSq82OeXNyxxGOpCGU2hjW2ABJ9TJMkzvuomIr6C1073a4cY/NUYoPc175kM0z5udpH5qXlk1G1GOu3Tq3BhwIEiOMErd0Ipbm/iQ1fLN/kmObiqXd1odpuCLFpP3m8trtNjHkRSPxDWVSNQc1sgO3BIbvbeSPQuVT2YtUq0qlQ0xUY5ragkw4jw+65U7M4sjxYjDuEyfE8aud+64rNUoRk1KSS7XOzTajpppvHY3eQNFOmXk+Kp1FgNh+fqpP8AyAl3MgkX/VZOlmbgQx0U7xbYWFpHJXPfWBEWg+8yvLrUnvuz3ISTWDuZv1m9ja3KNxHoqwUmuDuZ4G5EbbRJKsMQZeTv+tuHJQ9OmTxLoJN/UDmtKeFYs2KawtsBcWBPXxX+al4SqSGiB5bkQJJIH15KIHEeGwgySZvNp3sefkEmrWipxkE32n05K047iu4O29Rj3se0Q7S0eRHh9BH7uuZR42E79N9gf0VP2lxvgj9lW/Ywgsk9Pr+/dbVE1QUmVjLxWLRr3OBt4RuDtNo9dx8k5gazxF4EkiRezgbD39FaCm3Zw4TfYEC2/T98FU1opFxMuEWM8XEbuvEE7m264Yy34Ni4a5rtNSrTGkSCYA1GxAdNyDEzxhQRmAFQmm0NbcuYLN6wPu7AxtZMOxBNMNLrW3PE/lZRWjS43vxvvdWUW+SVZGjoUxiqFek4j+YxzYn4SbsLYM2cGm3JUf8ADDsgXOFepPdskMB+8fxHy+vkrjs1TmoA34nEDbYTJJ6ACflzXpOEwjWNDWgBoEACwXs+iqb2ybWL4PL1+3erCsNRAHkpCFFxNaTob8R9hzXrnCLpHU4ngLDz4p9JpsDQAOCUgBCEIDkoXYQgPPnMSQFKexN6UAgBKDUoBKAQgewuJczY25Hb/CsaeMa7+137+aqwEodVJAnOMmpVh4mgH8QFvULG5v2WiSJcOmy3TCRsbJt9+CznRhLLRRxTPKqmWhge0ss8AOEbwZB8wVXjBCnLmSZBaAdhJH6L1fE4Fj9wPRVlbJG8AD6LGpQ3Jpdyrizzujh9GrUDcEagJieNr/JM5XiruDnjSwwTO0mAt1WyMcoUL/4/BMRfpKxlplbBGwxuMzUPc802HuwQwVIjUbT/AK5J/B497SATIOx+SvMx7EurQS9w07AQAPJoEBRf/ieKYPA5rwOBEHz43VammusI9ChX2qzJH/KtIi7T14xG31Uelie8iBJuCORvf3UR+X4hgGpjZG0nblcC/t5KFiTWpzLDq4ua78rFcT0yTs8M6fWo+ZbVsZH90tjyvumml9V2lgLnXtPAcSTYDqqvCUqtUgFkDmSB9JKtc9DsDhqZaC6tWeZdGzGiwAuRc78Y8lPRztVmzGpq0uOSl7W5XiqbA+pRc2nMF4cx7Zm0ljjpk844K4/hvinO1AW0RLjOkSYGqAd+SosP2qxjTEa2Gzqb2F7Hg7tcDwKsMR2lqPLW0cIzDULF1OnNyJl2oxz2jguupRnKhsaV/czmjqakW5dzf4nF6AA4ybRfcE7jnt7Ksx+Lb3Ya4GZNucfBEenskZ/TLaGHfSfJe7wkiTpc0E7HnHzVD3tKdDn1qjpu/u2imHdGai6o3qSPLgvKo6O2XydsfSC2JtZDE5iDUZB5C1xtAEK4wDK1U2Bg8XXPPwt4b8VYZNlDi2X+K9o2I4cNlu8gyR0T8I9Z9169HRxaTaM3rJtCewuTuphz3AyYALviPM+S2YUZ9ZlJviIEKrxWZufZvhbz4nyXfGKirI5ZScndlhisbfQzxOPsnsJh9Avdx3KhZVA23PHirRSQCEIQAhCEAIQhAY6sxR3BWFZqhVGoQNSiUlyTKAeDkoOUbUuh6kEkOSxV5qLrXdakgkuaD1TL6XL3/VN60oV+aECHAjcfmEqkWcWg+Rhd70LjwDwBSwsSmU6Z2JHn+oS/sY4EFVp6Ehc71wUWJJWLygVBBCzua9l6h+ET1H6K7bj3DmnW5w4cSsqtGNRWkQ43MXl/Z+q139J3nED5lWVfs6+qZqxO17wPRaYZ8Yi3yCadnE8GrGGipwdyvTRQ0+yNPjPspVDsrRH3Z81YHNejUg5oeYC6FTiuxOwS7siXua9pAaxpDGwfC4/ebf184XcD2Io0yC8i3OB7Lj82efvO9EwcUTwJ8zKhU4J3SLbUaelVw1EAM8RHJIxGevNmwwfMrPNeT/hP0mq5Ymd6SZJJPM3TrCo7U40qQW+WVLq8as1ljvEtK3ZAdQhCgAhCEAIQhAZx7VFq01PcE05qAqqjEw5qs6tNRKlNCCGUmU89iacFIOal3UkFcQDmpcJSJRKA6XLmtcKSVIF96VzveiQuQgFl4SCiEaUAksSe7ToalBiEjHdJQoqQGJbWKAR20U62mn20061iAZZTTzWpYalhqASEpK0o0pYErKvjWpCzeUM8UrSBACEIUAEIQgBCEICiKbKEIBt6jVQhCEEWoo7kIQDLklCFIBcQhACEIQHEIQhILq4hSBQSwhCAW1OBCEA41LCEKAKCcahCkCkIQgLLKldsQhQwKQhCgAhCEAIQhAf/2Q=="/>
          <p:cNvSpPr>
            <a:spLocks noChangeAspect="1" noChangeArrowheads="1"/>
          </p:cNvSpPr>
          <p:nvPr/>
        </p:nvSpPr>
        <p:spPr bwMode="auto">
          <a:xfrm>
            <a:off x="160338" y="-144463"/>
            <a:ext cx="304800" cy="304801"/>
          </a:xfrm>
          <a:prstGeom prst="rect">
            <a:avLst/>
          </a:prstGeom>
          <a:noFill/>
          <a:ln w="9525">
            <a:noFill/>
            <a:miter lim="800000"/>
            <a:headEnd/>
            <a:tailEnd/>
          </a:ln>
        </p:spPr>
        <p:txBody>
          <a:bodyPr/>
          <a:lstStyle/>
          <a:p>
            <a:pPr eaLnBrk="0" hangingPunct="0"/>
            <a:endParaRPr lang="es-ES"/>
          </a:p>
        </p:txBody>
      </p:sp>
      <p:sp>
        <p:nvSpPr>
          <p:cNvPr id="6" name="AutoShape 11" descr="data:image/jpeg;base64,/9j/4AAQSkZJRgABAQAAAQABAAD/2wCEAAkGBxQSEhQUEhQUFBQVFxgXGBUYGBcVFxgYFhcXFxUVFRUYHCghGBolHRcXITEhJSkrLi4uFx8zODMsNygtMCsBCgoKDg0OGxAQGywmHyYsLCwyNCwwLC8sLzQvNCwsLCwsMCwvLCwsLDQsLC8sLCwsLCwsLDUsLCwsLywsLTQsLP/AABEIAMIBAwMBIgACEQEDEQH/xAAbAAABBQEBAAAAAAAAAAAAAAAAAgMEBQYBB//EADwQAAEDAgQDBgMGBgICAwAAAAEAAhEDIQQFEjFBUWEGEyJxgaEykbEUQlLB0fAHIzNi4fEVckOSFqLC/8QAGgEBAAMBAQEAAAAAAAAAAAAAAAECAwQFBv/EADARAAIBAwMCAgoBBQAAAAAAAAABAgMRIQQSMRNBIlEFFDJhcYGRodHwwSNCseHx/9oADAMBAAIRAxEAPwD25CEIAQhcLoQHUJp1ceabOIPJBckoUM1jzSDW6lTYi5PQoAxHVd+1dVBJOQoP2rqutxXVG0ssE1CjNxN4kSnO+5hUjOMuGS4tcjqE2K4Sw4FXIOoQhACEIQAhCEAIQhACEIQAhCEAIQhACEIQAhCEALhKCkFAcc8ppy69ySxpdc2H1UkCC/kkuY7jA8zCg5pm4pCGw36rJ5hn4nxPJJ8/os5VEi8acpZSNnUe0b1WD3TDnsP/AJm/IrCjGVH/AAU3u6kafqnRhsUbikPV91Xq3L9CXc2fcT8NVh9YTdbDVW3gkcxf6LG/a6tM/wA2jUb1A1D2Vtleeg/BU9J+oKlTTKypyiWXflFetdsVIPEATv8ART6GLZV/qNAd+MWKMfgw0Bx8Qt4uvDZcPpDqbPD7Pc6NLs3Z5I7KDonWZHGN+iS3NHCGk3mDYyk1sY/T8Ddx9736KKM1JdoIYHgSHEagR5rw3KN/C2vqegoN+0ky/pVA4DcHyiUOcW/qFVCtU3Ba1k/EPeylHFFlz4mc7XHku+l6QnTS35Xn/JyT0t3gn0sWfNS2VuYhY/Nc50GKe0b+aMt7RmQHmfS/VaS9NR37VHHmF6Pnt3G0B5LocoWFxQeJBsdvJSC8r0aOrhUVzilTcXYfQmqdUHb5J1dRQEIQgBCEIAQhCAEIQgBCEIAQhCA4SmnlOOUXF4llMS9zWjmTCNpK7IZzTJAXc0raKZIidgNpKXReDBBB291UdsMT3bKb5IaHGbTuLKs5WjdGlGO6aRW/ZybuPjP3rW6XT2LotMOeASNrceQHBVbs5ougOdpJuDMeRgqyZUhrS5wOoS122oC08pXLFrg9OUWrNkXMHPYwvs1oEnTBdCYws1WNc2pWbqkw7w24EGIMp7HZqxgPeEBsHfiqFvaNurwPkxs1jh+ZCzm7S5NqcHKPGfMvIqtMd4fN0OB+kJNfLmVf6jA1/B7bHzCdyjM6NQkVabvhgGJMneANvNTg4NGxPIcVrHKMKl07WKfDUquHcQ4mpTOzou3o6PqtbgXiswscBpcItb181Hy6lqJL40t+Kdul1Ly+m1peQQGydPKOi2Vtvi4OGqrSxyYXH43u9dKpBcwlk3DiBsVMyl+oMAY1w4Ay63Eatlfuyyj3r6rgHue6btkARAA/VShVLbCC3awmOmkBfMulGM3Z4zx5drnpPU3jZIr8JhS3whoDL+Ex7ApvFVBRu6k/Sblwu0dbbBWlbEtaYJM26b7RMT6JygTFyT0iDHI9VpsV9qeflj99xj1WstHlnaLGg13PFmm4jjZV9DHgvH4Z35LXfxAyRjKf2imyACO9AuIdbXpGxBiY4EngvPHQ0kjbh1WU6OfEepQqRnDBvMjzp7CRqaQ3aeIngf1W1yvH960G3XovKclyrE1gXU6Z08yQwT0Ljf0WqyjA4qmZcW0o31PH0bNlnCdSjJW4MtRRpTTykzaVJ3F07QxXNQ/tQJAMT5wevokhw3DhfrP0Xv6fWwttkzxalGXKRdMeDsuqrp1iFOo4gHzXoJpq6OceQhCkAhCEAIQhACEIQAhCEBme0PaYUpp0vE8buEQ3p1KyuCxtTEVWsrPDzBgEwBJEgRvIA+Sn9pMtNFzjIIcJFtpOyx2JqFha4SCNjxkEwvl6usrVKzhUWE+Ec0pO+SZju0NalVf3TiPuwNobaCOdltcBj2Zhg3UcQHU3PbplwILXD4XtneDBXnlTGUjLqpLKhcXhwFpG4j3VnmGdv7ttSmZbvI5LppaiWnspZjImFRwdxvOME/AOP2ika7H/APmPwHgC1w+ExaDCVTrBtIdyw4nDOmaYJ7yiZ2HG+8iVdZL2qq/ZxVqNDqJcWE/EJHBzTwMpYZl1UhzWdy/fVRcaZB/6fD7L0JQ7xZ7lHXRlFKa+n47fFGfdTa8NbSxFSk0T/LrUnG53BfEkeasMHkjoE1GG8kspvBcOVyAArV2AYf6ePrN/7sY8/NsKHXyEOJL8yqEHcCmR/wDuFXK7fdfk36tN/wB1vk3/AATcJRp0r+FoG5JE/wCEzj+1NFlmu1HgGiZ4QDIEquOQZewzUrYiseRcym3/AOon3UjD59hMNbC0KTHfj+N//u6SqSrqOG0vhlkeBu6UpfZfkscso4qpTJrTRoaiYMsqVQYhpZJ0ttv57q//AOQDRAbIEXGw6LHYTO6tarLncDAM7/lxXKmZuhzSbkz+X5BeVrtVNSUYXWC8KHVy7c9jZNzVjtpHpbjaw/JOuqNcOTYFmmD6zEDyWHwebOphrQY8QJ5mTtCl4vNHOnkOEe5jdcfrVRK0s/v72EtF4vCa+n3fL4bXu4RvfeLpjG4s0hqMFg+9MbmIPNZ0Ypwb4bjczsZFrc/NNUc/cy5uCASOEH25/JT6y2rWt8P3JT1V3ve5ozWFQFpILKjSHCZMEQfYrLVMdQwj3UWUWMLYbOkEkbgucbmZ91a4TNWVIEAc4sfYdF552wxR+21mkzBbxmxY0jbbfZbxvUjaLNaFOKk1JGtzHOCNLw9rxNwDBEf2kCyqa2cOc4mZmefXZZqjidQLfX/CkYasYAdcDb/aylQjz3OleE0P/IuhpJNoG/D9U9h8yNN0VAdJMjyN1QtdNtjJ8oUutU1Na0x4Z4XuqdOPcOXY2uFzXXSd3YAIDiJJN9xAPqEvK8+loD7uHLiOdysx2dxrmVAAJB4fmpeFDdTjsATA9bAKy11fTwWyXytg8P0pTVOalHub/L8xbUFjI9x5qwBXnDcZ3DKhuS6AL2mbq87K9oe8d3TuUtPluCve0vpSFXZGSzJfc8+M/M1iEAoXqmgIQhACEIQAhCEBj+0+KHeQYIHDpZYPNKY1FoMjeeXorrFFjSXlw8QmCZIlZvF4kFxPORK+dq011nVeG+xzPLK7HUZYRIkX+qoaWaVQG0aLXOF/CAXOceNheFpsHhnVajabfvRfpxNt4C9L7P5PRwgcykwGTqc4xqM7kkjbpsphqIQVmrnTR0zmr9jznKMmzKpQNOm3u2PIeG1SGNBm5O5ExtCu8B2DxLrVXMoxu4O7xh6tFjHnC9EFRp5WtIFrJNbG6bRJid4+Y/forevNLtY646dL2Sho9hqIZBq1STs/WG+UN0wqPNOwOJa1zqWJFQjZhaWSOI16iJHy8lssXi6rRI0gb3MEjkQ7ZJp58PvfDMTaLibAmSFktWl7X3RuqVS14nlmadm8Thw19cEsPEEEA8nRt9OqiYfDiRpBBJgQDc8ABxXrWIzGnUGktD2vs5pMzJ2iOfFRMHlDKbnPpUNNhvOqLfccbXHJcsq6llP6HbTqbY2migyvJnU4fWcW22sCCbX9FUZ27u6moElvOItPHktvmDzIDjpkbEXPCFi8/wAW0OeweNtt+EE2gAWWKm5ytI2pPuu/0I2HxAqEEQYInpxuFaUHF0G5uZB5A2jh/teeVqr6by6l4T0uInYjipuC7UvAh4h34m/SOC6Z6KTV4Dq2eT0GtVIHnE77b3VVVADiRJBmYMgHhuqnLs+diT3TGl1XgALBo+892wHM+W8qzr4GrSLjUAMmDpJLTv4jq2N/ZYeryp4mXjJS4YzSzPug97gWsbueIAMiOfKOqyGPzY4is+q+xcRHOAA1s9YAlbpnZB2OaG1KrqVMbBsS48CQ7do5KBnP8NXUaZdSqOdH4gB6EDbzXdpo04w3PlnPUqeOxnKDx7K0wztgfNZ8tdSdoeII/cjmFZUMWLJVp+ReErl3SvKWSTykD59Fe5RlFKmwPry9xAc2m0kABwFnHfVxiysMLi8PREMp0wQNyNRjfd0nivPlKKeWWTb9lFJ2fP8AOYNpt6lOYzBup1Xg1P5bbyIkzw6GVfjOqBmWMaQB9wH0jhxThGHqt7x9Km8EgbnVyu2d1rTVLmWfkcOtoSrJXVjFYnGl72MBtIgTKusG0NcHAkEbQYj5Kww2W4DvLUQJiHa3+HyE7qNm2Rd011ajV1MF9JEaG8XEi7gPL5qlSKrS/pytb5fT/R5VfR1oWdsGyyLOW1YYDqIsTxBHMcrbq9CyHY/KGUh3oqCo57RcfDBvb2WtYV9Xpup011OTOIpCELcsCEIQAhCEB4lnvZysKjqgfpoyRrAD5O4ESOE7kbLN4qoaToLtbTcP06fRwmxHmvXKLW1GVKZbLSbtPI8jztPSJWFzrIa9KsWMYarDcOlolnw3JIDXjkeS+es5JTqJJPn3P4mDSJHYOs0PqO4+EcrGePmvQH1yBq8AEXLpJHIG37lYHsbhm0e9e+WeItG+7GyPCbgySD19VqcLnbLNgkD53m64dR4JNXwe3pqbdJWRMql7nyS4CILi3TO8aWzebfJVONzUs8DHAj8RiwB4AbzfdSMZigG2faTyH/tPHoFkcXmQbIaQB7g3v7rK1+DspxvyWBzYtAN+Ikk7RFwP1Kap1qlZ4pMBJJEgSQ0xBc4xYDmm8iyw4gh9UEUBubgvI+6wjhO5/PbUUcTSotLaLG022kNmXEWGp1y4+apUnCGHz5fk3c2n4Vd/YscuwtPDMsdT4hz+PkOQ/S6U7NmgzHG/M+pWdzHNYBkxIkfOFXYbEF5JBsTEzt1EcbLnSq1He9kjD1eL8VTLNNmTW4qkWDwuiWEGwdwt+/08xzF1SnULKgLXN3BB/d+a3gxOkwN+Xy257+yaz/DDE4ZzXAa2gFj4Etg7EzOn29lvpqrjLbUXzLpbF4eDzbE1ZdOx4Ktdhy9wDRqc4wANySbD1KexTHMeWvsR6yDsQeRV92AqU/tX8z4gx3d7/HYW6wTuvaUunHcjOVng33ZPJmYSk1oa3vHAd5UA8Tjc+IjgLgeiunV6PwkTqIgG997dbSo1fFtDDpJmBP5BZrG4w6rcON14zqylU3XLQobvcbM0iDDHNgmSI57EevNdxDJaZIBiACYbfbadJ+e6qMtxge3S4uki5BEAjaf7hupNLGMYYdH/AFnUDNgZ2IsRFtl0KeLswdOSdjA9qMjDy5sd29pkcQNzDSR8JuQEvs/2YbQZ32JdqqiC2l9xjpsXuPxnYxEDqtj2kx2H7s6wDDSWAzMgnqJAMHc8V56M6LqbtRMyZHCQtnUm42g7o2px3Zlg0Jz9wJbIINzIn1k/knWFlQt3p6iQHadTTYS0XHnc2t6ZGjiNr33/AGVpstxIqACo4xEHS4NJ+6Nxc7e6y2bMM0l7heLoVXkuDu8I1NqBpa0MIkeMk7WN7zzVfQxulx0x4tgRMX/Edrcd/JXznfZywsBax+oklp8RG8DTAEFtuZ4xZynjGn+jqmIhok6RtEDgrNRZnukl7ivwFJzn7QGHiJvNmkWkmRcniFZ5JmLu8NKoJbJGggGx3BIN/KFHY2q+W+MEAGYEkA2aWk+OI23n5J2g1rAKjdTXatL5+6fxRvvMj+6OCzatlYZZy3Jp5J2TY6lhC+m8PY5jocS4d2W7tc0cDpIlbjDVg4AtIIIkEbEHYhYHN6VGu0vru7trLB4ElwEGCwm95FlrchxjatNrqcaAABcEgjgQNoX0OirKUUlZeS/yfOTg6dRxLlC40rq7yQQhCAFxdQgPPMbT3glroIBFjfcSsvh89qUqwpVGh2owHCxPKeBW+zbAaTa9pWD7T0CL6Rq4Hl1HVeLrtHCV21dGElkr8Tnhc+fhkzHrHrsClfbi1sg3478dvPgsoKbi8anaSDtYw2B4iQbb+yk4ys5jR95u8tmPW0hYS00cJHs6fVRUVG5Z4nNHGZP78lVVsbM3v++Cp35jJUvs9/NxDRNmHWeukggepWq0qgnJnStRd2R6tiMToYymLNaA1sWFrSOSgvrESbSfyPAqNiK+oDhe82Hom3ViLC144nleV4ap9/M699lZHMU4ug8+EbKdhqWhgHn+/wA1Ea8WUqk6J1Te3vEfKyvJYsZuVyS6rqgzHI3vyATbsUREHeY6RzjiotUnc7T+k7+qa7yxdtfY7nhb5eyp07llIq+0WEbVpuIgVG+LVBvEnSqz+H1Zgr1Hu3bTOnkNRAc6YsYgT/cVd4okAHisnmGE7lwq4fW5xcQ6mDqLg7drQBJvfj7L09K99N0m+eDKsrNTXzPQX5trJbIEcOJi3PeAo2I11XinSY57zIIaAY8yRAF9zAVz2c7G0WUmPxQc+t8ZaXFrGgzDCB8UTJ5notdRZToNAo0g1p/A3iLXIH1XJ0qcZYfBL1VsRRkcL2UxQue5Hk83gcDp3Sahcw93XaBItZpj8JYW/dJEEDktk3E6plwbYxBm1r8Cbqj7TZWTRNWS+pS8QImS2xcCPIE+Y6lJRv7KM4V5N2nYqu0D2mg6kSLeJjWmQJOx5yDY72XlNeoaTyDsT/r2W/xGbNqMFOm25d4RO883HYX32tdaDKcnwuHcypUaKleBD33DTF+7aR4Tfc36ropVY014+C0lKPHJ5jhsULTy/wAq2wlcWjeV6fXxdCsO7fRZUa6xkA7deB22iFQZl2Kw9Rp+yF1KqAS1rnufTdxh2rU5vKQbciq9SlV4f1Cqyj7SsMZdmTTLHta4WIB4OAsQTt/lXrKBcw9y06TBLZgNvcAX1Xna1+ixea5JiMKAajdbeL6epzWkCTqsCPMiPom8vzp7CC1xER7R+aytOK80X2xnmLNHjszdLNJ0gyTa88eu1/8AUqTha7aj3NeG3F4vLuDm9eqr8zxDq9EVPDYRqtb4hebixsOnRVlLEukGdgb+vD98VVp8ohJWsd7UYOo2sxhcS0tkG+mZOqJ9PmtJ2Co1hW2ikGkOM7ndtufGVgs5z4vrsYTYNiTsNRJueey3v8OMcQ99Ilrg4ag4SYIjc7AfmvR0yiq0Nya8j5/UuPWa956GwpabTgX0ABCEIAXF1CAp8JUZVaA70P5KDj8ia/VqAcIMefBVeDxhpnmOI/MdVqMHiA9oIMj6JhkWPJc97INa7vGC15bzi7Qekx7rI5jRqNcSZE3nnygixXvWYZbINpaVhM77KuhwYCQeA3HS+4XDqKDb3RRRo8ixbzMw2fID3U7sm4/aOAlh+oi6k5xgDRfpfQeGzHel9wTtLQ0Bt+c+aoi40qmphnSfJQ47ouHextSntkmenEju5G+q5/IeSqMXml7HY7cDHTjZOYfHaqVE7BzJPD4iXT8iB6KlzSgWEuHwn2J4eS8WlSW9xkdVPWXnKL88Fxh835gfT6q3qY9rogySPQHjc9RbzWcySoWNNRvxElrTyAHijz1AeiucvoUMQT4zQqncEB1InjYQ5gPMao5QpnShdon1+CqOMvqS3Pnf4jbTtBE2I/e6YquEySY5z877Hgl4um/Dyyo3S6ZaRc3MBzXfeYRsfNQ9W5Gxkj0mZ+iz6VjvjO+TmMq2na315ytH2KyRrQ3E1AXGJaIgM1Dc8zePmqDL8vdiazWkeEXedwADt1k2hb2rUa1oYDEAAW3tx5Ss60+nGyeWXvfA3jszeDZ1+N4ABjj8v2FV4rMKlEt8RIfJjw2E2MSSCRzSM3xTWwQTqiHEDfkAqA48mRY8ifisIsfVZU4bkaKyXBp/+aY4hzdTCDIv4ZvqGn8Jta3FX+ErhwLJ8V+ojiDeCPysvNKDoJLT4SRHT9yVednsY4VGyS28TEzw24rRxcHcpKKawUjsKMJmD2U3FzGM1smxbrkAHnHiE9BzV9SwZdpqawA7YEE+K/hMG1hv7Ki7fsFPMGObcvolrr/ea4OBPCfEUnAYt3My0AwOvGeS6K9Nu0ucf9+5NKd48m3qO3Ic3VFm3k24OgSfom6uYvpgaXBrYLg5ohpPG/3nFt9zw4qt/wCXq93MiDAiJiNtx0slYMl8aw2JaLnwg3i5+G3p84XMnfki3maPA56148XiI47E77Dfgs5nfY0EOq4Q6mw5xpGS4Rcd1pEuvbSel1V1O8pVajgC0C/AwDsTvYwtd2cqDRZ/iEjebxJA/t69fNWi5wecorKCit0DC4WtLIiIgm/5fvZOtqNgNMi9/LoFbdvsAKQOIoscQ50Vmt4atqongTY9SDxWDdmDny1gdqd4Z4ibcOK66WndTMTKWoiuR+qO/rkUPCJ06m7kNEb7g843hev9gezrqDDUeSS8DfeBtJWf/h92Q0NDnN0/Ur1JjYEBe9RpKCPHnmTZx+yWm6p2HMpxbkAhCEAIQhAedSpGCxjqTpb6jgf3zUddUA2OXZi2qJbvxaf37qRWoNcNhPJYik4tILSQRsQr7A5yHeGrY/iG3ryUkEfH5a10hzQR1ErzztN/DZryamGcKb/wH4D5fh+i9ceZF7jmP3dV2KowJ3HP9eSq4kM8WyfKsRhv61gzUKdPw/EXSXB25FyR1+Rs6tWm+n/OYC7Z3iOogj737Ox22Vz2re2f5b2tfEXG/QH/AF5rzzH167dQNgbGAP3wXhVYdSq82OeXNyxxGOpCGU2hjW2ABJ9TJMkzvuomIr6C1073a4cY/NUYoPc175kM0z5udpH5qXlk1G1GOu3Tq3BhwIEiOMErd0Ipbm/iQ1fLN/kmObiqXd1odpuCLFpP3m8trtNjHkRSPxDWVSNQc1sgO3BIbvbeSPQuVT2YtUq0qlQ0xUY5ragkw4jw+65U7M4sjxYjDuEyfE8aud+64rNUoRk1KSS7XOzTajpppvHY3eQNFOmXk+Kp1FgNh+fqpP8AyAl3MgkX/VZOlmbgQx0U7xbYWFpHJXPfWBEWg+8yvLrUnvuz3ISTWDuZv1m9ja3KNxHoqwUmuDuZ4G5EbbRJKsMQZeTv+tuHJQ9OmTxLoJN/UDmtKeFYs2KawtsBcWBPXxX+al4SqSGiB5bkQJJIH15KIHEeGwgySZvNp3sefkEmrWipxkE32n05K047iu4O29Rj3se0Q7S0eRHh9BH7uuZR42E79N9gf0VP2lxvgj9lW/Ywgsk9Pr+/dbVE1QUmVjLxWLRr3OBt4RuDtNo9dx8k5gazxF4EkiRezgbD39FaCm3Zw4TfYEC2/T98FU1opFxMuEWM8XEbuvEE7m264Yy34Ni4a5rtNSrTGkSCYA1GxAdNyDEzxhQRmAFQmm0NbcuYLN6wPu7AxtZMOxBNMNLrW3PE/lZRWjS43vxvvdWUW+SVZGjoUxiqFek4j+YxzYn4SbsLYM2cGm3JUf8ADDsgXOFepPdskMB+8fxHy+vkrjs1TmoA34nEDbYTJJ6ACflzXpOEwjWNDWgBoEACwXs+iqb2ybWL4PL1+3erCsNRAHkpCFFxNaTob8R9hzXrnCLpHU4ngLDz4p9JpsDQAOCUgBCEIDkoXYQgPPnMSQFKexN6UAgBKDUoBKAQgewuJczY25Hb/CsaeMa7+137+aqwEodVJAnOMmpVh4mgH8QFvULG5v2WiSJcOmy3TCRsbJt9+CznRhLLRRxTPKqmWhge0ss8AOEbwZB8wVXjBCnLmSZBaAdhJH6L1fE4Fj9wPRVlbJG8AD6LGpQ3Jpdyrizzujh9GrUDcEagJieNr/JM5XiruDnjSwwTO0mAt1WyMcoUL/4/BMRfpKxlplbBGwxuMzUPc802HuwQwVIjUbT/AK5J/B497SATIOx+SvMx7EurQS9w07AQAPJoEBRf/ieKYPA5rwOBEHz43VammusI9ChX2qzJH/KtIi7T14xG31Uelie8iBJuCORvf3UR+X4hgGpjZG0nblcC/t5KFiTWpzLDq4ua78rFcT0yTs8M6fWo+ZbVsZH90tjyvumml9V2lgLnXtPAcSTYDqqvCUqtUgFkDmSB9JKtc9DsDhqZaC6tWeZdGzGiwAuRc78Y8lPRztVmzGpq0uOSl7W5XiqbA+pRc2nMF4cx7Zm0ljjpk844K4/hvinO1AW0RLjOkSYGqAd+SosP2qxjTEa2Gzqb2F7Hg7tcDwKsMR2lqPLW0cIzDULF1OnNyJl2oxz2jguupRnKhsaV/czmjqakW5dzf4nF6AA4ybRfcE7jnt7Ksx+Lb3Ya4GZNucfBEenskZ/TLaGHfSfJe7wkiTpc0E7HnHzVD3tKdDn1qjpu/u2imHdGai6o3qSPLgvKo6O2XydsfSC2JtZDE5iDUZB5C1xtAEK4wDK1U2Bg8XXPPwt4b8VYZNlDi2X+K9o2I4cNlu8gyR0T8I9Z9169HRxaTaM3rJtCewuTuphz3AyYALviPM+S2YUZ9ZlJviIEKrxWZufZvhbz4nyXfGKirI5ZScndlhisbfQzxOPsnsJh9Avdx3KhZVA23PHirRSQCEIQAhCEAIQhAY6sxR3BWFZqhVGoQNSiUlyTKAeDkoOUbUuh6kEkOSxV5qLrXdakgkuaD1TL6XL3/VN60oV+aECHAjcfmEqkWcWg+Rhd70LjwDwBSwsSmU6Z2JHn+oS/sY4EFVp6Ehc71wUWJJWLygVBBCzua9l6h+ET1H6K7bj3DmnW5w4cSsqtGNRWkQ43MXl/Z+q139J3nED5lWVfs6+qZqxO17wPRaYZ8Yi3yCadnE8GrGGipwdyvTRQ0+yNPjPspVDsrRH3Z81YHNejUg5oeYC6FTiuxOwS7siXua9pAaxpDGwfC4/ebf184XcD2Io0yC8i3OB7Lj82efvO9EwcUTwJ8zKhU4J3SLbUaelVw1EAM8RHJIxGevNmwwfMrPNeT/hP0mq5Ymd6SZJJPM3TrCo7U40qQW+WVLq8as1ljvEtK3ZAdQhCgAhCEAIQhAZx7VFq01PcE05qAqqjEw5qs6tNRKlNCCGUmU89iacFIOal3UkFcQDmpcJSJRKA6XLmtcKSVIF96VzveiQuQgFl4SCiEaUAksSe7ToalBiEjHdJQoqQGJbWKAR20U62mn20061iAZZTTzWpYalhqASEpK0o0pYErKvjWpCzeUM8UrSBACEIUAEIQgBCEICiKbKEIBt6jVQhCEEWoo7kIQDLklCFIBcQhACEIQHEIQhILq4hSBQSwhCAW1OBCEA41LCEKAKCcahCkCkIQgLLKldsQhQwKQhCgAhCEAIQhAf/2Q=="/>
          <p:cNvSpPr>
            <a:spLocks noChangeAspect="1" noChangeArrowheads="1"/>
          </p:cNvSpPr>
          <p:nvPr/>
        </p:nvSpPr>
        <p:spPr bwMode="auto">
          <a:xfrm>
            <a:off x="160338" y="-144463"/>
            <a:ext cx="304800" cy="304801"/>
          </a:xfrm>
          <a:prstGeom prst="rect">
            <a:avLst/>
          </a:prstGeom>
          <a:noFill/>
          <a:ln w="9525">
            <a:noFill/>
            <a:miter lim="800000"/>
            <a:headEnd/>
            <a:tailEnd/>
          </a:ln>
        </p:spPr>
        <p:txBody>
          <a:bodyPr/>
          <a:lstStyle/>
          <a:p>
            <a:pPr eaLnBrk="0" hangingPunct="0"/>
            <a:endParaRPr lang="es-ES"/>
          </a:p>
        </p:txBody>
      </p:sp>
      <p:pic>
        <p:nvPicPr>
          <p:cNvPr id="7" name="Imagen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66072" y="90302"/>
            <a:ext cx="1555606" cy="600464"/>
          </a:xfrm>
          <a:prstGeom prst="rect">
            <a:avLst/>
          </a:prstGeom>
        </p:spPr>
      </p:pic>
    </p:spTree>
    <p:extLst>
      <p:ext uri="{BB962C8B-B14F-4D97-AF65-F5344CB8AC3E}">
        <p14:creationId xmlns:p14="http://schemas.microsoft.com/office/powerpoint/2010/main" val="72898928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3"/>
          <p:cNvSpPr>
            <a:spLocks noChangeArrowheads="1"/>
          </p:cNvSpPr>
          <p:nvPr/>
        </p:nvSpPr>
        <p:spPr bwMode="auto">
          <a:xfrm>
            <a:off x="0" y="78571"/>
            <a:ext cx="9144000" cy="865188"/>
          </a:xfrm>
          <a:prstGeom prst="roundRect">
            <a:avLst>
              <a:gd name="adj" fmla="val 0"/>
            </a:avLst>
          </a:prstGeom>
          <a:noFill/>
          <a:ln w="9525" algn="ctr">
            <a:noFill/>
            <a:round/>
            <a:headEnd/>
            <a:tailEnd/>
          </a:ln>
        </p:spPr>
        <p:txBody>
          <a:bodyPr wrap="none" anchor="ctr"/>
          <a:lstStyle/>
          <a:p>
            <a:r>
              <a:rPr lang="es-CL" altLang="es-CL" sz="3200" dirty="0"/>
              <a:t>Cobros injustificados por más de </a:t>
            </a:r>
            <a:endParaRPr lang="es-CL" altLang="es-CL" sz="3200" dirty="0" smtClean="0"/>
          </a:p>
          <a:p>
            <a:r>
              <a:rPr lang="es-CL" altLang="es-CL" sz="3200" dirty="0" smtClean="0"/>
              <a:t>$</a:t>
            </a:r>
            <a:r>
              <a:rPr lang="es-CL" altLang="es-CL" sz="3200" dirty="0"/>
              <a:t>50 millones mensuales</a:t>
            </a:r>
          </a:p>
        </p:txBody>
      </p:sp>
      <p:sp>
        <p:nvSpPr>
          <p:cNvPr id="3" name="Text Box 11"/>
          <p:cNvSpPr txBox="1">
            <a:spLocks noChangeArrowheads="1"/>
          </p:cNvSpPr>
          <p:nvPr/>
        </p:nvSpPr>
        <p:spPr bwMode="auto">
          <a:xfrm>
            <a:off x="160338" y="1196752"/>
            <a:ext cx="8508520" cy="5262979"/>
          </a:xfrm>
          <a:prstGeom prst="rect">
            <a:avLst/>
          </a:prstGeom>
          <a:noFill/>
          <a:ln w="9525">
            <a:noFill/>
            <a:miter lim="800000"/>
            <a:headEnd/>
            <a:tailEnd/>
          </a:ln>
        </p:spPr>
        <p:txBody>
          <a:bodyPr wrap="square">
            <a:spAutoFit/>
          </a:bodyPr>
          <a:lstStyle/>
          <a:p>
            <a:pPr marL="285750" indent="-285750" algn="just">
              <a:lnSpc>
                <a:spcPct val="150000"/>
              </a:lnSpc>
              <a:spcBef>
                <a:spcPct val="50000"/>
              </a:spcBef>
              <a:buFont typeface="Arial" panose="020B0604020202020204" pitchFamily="34" charset="0"/>
              <a:buChar char="•"/>
            </a:pPr>
            <a:r>
              <a:rPr lang="es-CL" sz="2100" dirty="0" smtClean="0"/>
              <a:t>Según </a:t>
            </a:r>
            <a:r>
              <a:rPr lang="es-CL" sz="2100" dirty="0"/>
              <a:t>las cifras entregadas por Costanera Norte, en enero de 2018 </a:t>
            </a:r>
            <a:r>
              <a:rPr lang="es-CL" sz="2100" b="1" dirty="0"/>
              <a:t>se registraron 25.971.418 transacciones o vehículos que circularon por la autopista</a:t>
            </a:r>
            <a:r>
              <a:rPr lang="es-CL" sz="2100" dirty="0"/>
              <a:t>. </a:t>
            </a:r>
          </a:p>
          <a:p>
            <a:pPr marL="285750" indent="-285750" algn="just">
              <a:lnSpc>
                <a:spcPct val="150000"/>
              </a:lnSpc>
              <a:spcBef>
                <a:spcPct val="50000"/>
              </a:spcBef>
              <a:buFont typeface="Arial" panose="020B0604020202020204" pitchFamily="34" charset="0"/>
              <a:buChar char="•"/>
            </a:pPr>
            <a:r>
              <a:rPr lang="es-CL" sz="2100" dirty="0"/>
              <a:t>El flujo vehicular o transacciones vehiculares corresponden a las pasadas que realizan los vehículos bajo cada uno de los 28 pórticos emplazados en los ejes Costanera Norte y Kennedy, tal como señala el informe.</a:t>
            </a:r>
          </a:p>
          <a:p>
            <a:pPr marL="285750" indent="-285750" algn="just">
              <a:lnSpc>
                <a:spcPct val="150000"/>
              </a:lnSpc>
              <a:spcBef>
                <a:spcPct val="50000"/>
              </a:spcBef>
              <a:buFont typeface="Arial" panose="020B0604020202020204" pitchFamily="34" charset="0"/>
              <a:buChar char="•"/>
            </a:pPr>
            <a:r>
              <a:rPr lang="es-CL" sz="2100" dirty="0"/>
              <a:t>El </a:t>
            </a:r>
            <a:r>
              <a:rPr lang="es-CL" sz="2100" dirty="0" smtClean="0"/>
              <a:t>informe indica </a:t>
            </a:r>
            <a:r>
              <a:rPr lang="es-CL" sz="2100" dirty="0"/>
              <a:t>también la distribución de transacciones por pórticos, </a:t>
            </a:r>
            <a:r>
              <a:rPr lang="es-CL" sz="2100" b="1" dirty="0"/>
              <a:t>lo que muestra que el pórtico 9 registró el 2,8% de las transacciones, esto es, el paso de 727.200 vehículos por el P9</a:t>
            </a:r>
            <a:r>
              <a:rPr lang="es-CL" sz="2100" dirty="0" smtClean="0"/>
              <a:t>.</a:t>
            </a:r>
          </a:p>
        </p:txBody>
      </p:sp>
      <p:cxnSp>
        <p:nvCxnSpPr>
          <p:cNvPr id="4" name="7 Conector recto"/>
          <p:cNvCxnSpPr/>
          <p:nvPr/>
        </p:nvCxnSpPr>
        <p:spPr>
          <a:xfrm>
            <a:off x="0" y="1196752"/>
            <a:ext cx="8143875" cy="0"/>
          </a:xfrm>
          <a:prstGeom prst="line">
            <a:avLst/>
          </a:prstGeom>
          <a:ln w="34925">
            <a:solidFill>
              <a:srgbClr val="5BA3A2"/>
            </a:solidFill>
          </a:ln>
        </p:spPr>
        <p:style>
          <a:lnRef idx="1">
            <a:schemeClr val="accent1"/>
          </a:lnRef>
          <a:fillRef idx="0">
            <a:schemeClr val="accent1"/>
          </a:fillRef>
          <a:effectRef idx="0">
            <a:schemeClr val="accent1"/>
          </a:effectRef>
          <a:fontRef idx="minor">
            <a:schemeClr val="tx1"/>
          </a:fontRef>
        </p:style>
      </p:cxnSp>
      <p:sp>
        <p:nvSpPr>
          <p:cNvPr id="5" name="AutoShape 9" descr="data:image/jpeg;base64,/9j/4AAQSkZJRgABAQAAAQABAAD/2wCEAAkGBxQSEhQUEhQUFBQVFxgXGBUYGBcVFxgYFhcXFxUVFRUYHCghGBolHRcXITEhJSkrLi4uFx8zODMsNygtMCsBCgoKDg0OGxAQGywmHyYsLCwyNCwwLC8sLzQvNCwsLCwsMCwvLCwsLDQsLC8sLCwsLCwsLDUsLCwsLywsLTQsLP/AABEIAMIBAwMBIgACEQEDEQH/xAAbAAABBQEBAAAAAAAAAAAAAAAAAgMEBQYBB//EADwQAAEDAgQDBgMGBgICAwAAAAEAAhEDIQQFEjFBUWEGEyJxgaEykbEUQlLB0fAHIzNi4fEVckOSFqLC/8QAGgEBAAMBAQEAAAAAAAAAAAAAAAECAwQFBv/EADARAAIBAwMCAgoBBQAAAAAAAAABAgMRIQQSMRNBIlEFFDJhcYGRodHwwSNCseHx/9oADAMBAAIRAxEAPwD25CEIAQhcLoQHUJp1ceabOIPJBckoUM1jzSDW6lTYi5PQoAxHVd+1dVBJOQoP2rqutxXVG0ssE1CjNxN4kSnO+5hUjOMuGS4tcjqE2K4Sw4FXIOoQhACEIQAhCEAIQhACEIQAhCEAIQhACEIQAhCEALhKCkFAcc8ppy69ySxpdc2H1UkCC/kkuY7jA8zCg5pm4pCGw36rJ5hn4nxPJJ8/os5VEi8acpZSNnUe0b1WD3TDnsP/AJm/IrCjGVH/AAU3u6kafqnRhsUbikPV91Xq3L9CXc2fcT8NVh9YTdbDVW3gkcxf6LG/a6tM/wA2jUb1A1D2Vtleeg/BU9J+oKlTTKypyiWXflFetdsVIPEATv8ART6GLZV/qNAd+MWKMfgw0Bx8Qt4uvDZcPpDqbPD7Pc6NLs3Z5I7KDonWZHGN+iS3NHCGk3mDYyk1sY/T8Ddx9736KKM1JdoIYHgSHEagR5rw3KN/C2vqegoN+0ky/pVA4DcHyiUOcW/qFVCtU3Ba1k/EPeylHFFlz4mc7XHku+l6QnTS35Xn/JyT0t3gn0sWfNS2VuYhY/Nc50GKe0b+aMt7RmQHmfS/VaS9NR37VHHmF6Pnt3G0B5LocoWFxQeJBsdvJSC8r0aOrhUVzilTcXYfQmqdUHb5J1dRQEIQgBCEIAQhCAEIQgBCEIAQhCA4SmnlOOUXF4llMS9zWjmTCNpK7IZzTJAXc0raKZIidgNpKXReDBBB291UdsMT3bKb5IaHGbTuLKs5WjdGlGO6aRW/ZybuPjP3rW6XT2LotMOeASNrceQHBVbs5ougOdpJuDMeRgqyZUhrS5wOoS122oC08pXLFrg9OUWrNkXMHPYwvs1oEnTBdCYws1WNc2pWbqkw7w24EGIMp7HZqxgPeEBsHfiqFvaNurwPkxs1jh+ZCzm7S5NqcHKPGfMvIqtMd4fN0OB+kJNfLmVf6jA1/B7bHzCdyjM6NQkVabvhgGJMneANvNTg4NGxPIcVrHKMKl07WKfDUquHcQ4mpTOzou3o6PqtbgXiswscBpcItb181Hy6lqJL40t+Kdul1Ly+m1peQQGydPKOi2Vtvi4OGqrSxyYXH43u9dKpBcwlk3DiBsVMyl+oMAY1w4Ay63Eatlfuyyj3r6rgHue6btkARAA/VShVLbCC3awmOmkBfMulGM3Z4zx5drnpPU3jZIr8JhS3whoDL+Ex7ApvFVBRu6k/Sblwu0dbbBWlbEtaYJM26b7RMT6JygTFyT0iDHI9VpsV9qeflj99xj1WstHlnaLGg13PFmm4jjZV9DHgvH4Z35LXfxAyRjKf2imyACO9AuIdbXpGxBiY4EngvPHQ0kjbh1WU6OfEepQqRnDBvMjzp7CRqaQ3aeIngf1W1yvH960G3XovKclyrE1gXU6Z08yQwT0Ljf0WqyjA4qmZcW0o31PH0bNlnCdSjJW4MtRRpTTykzaVJ3F07QxXNQ/tQJAMT5wevokhw3DhfrP0Xv6fWwttkzxalGXKRdMeDsuqrp1iFOo4gHzXoJpq6OceQhCkAhCEAIQhACEIQAhCEBme0PaYUpp0vE8buEQ3p1KyuCxtTEVWsrPDzBgEwBJEgRvIA+Sn9pMtNFzjIIcJFtpOyx2JqFha4SCNjxkEwvl6usrVKzhUWE+Ec0pO+SZju0NalVf3TiPuwNobaCOdltcBj2Zhg3UcQHU3PbplwILXD4XtneDBXnlTGUjLqpLKhcXhwFpG4j3VnmGdv7ttSmZbvI5LppaiWnspZjImFRwdxvOME/AOP2ika7H/APmPwHgC1w+ExaDCVTrBtIdyw4nDOmaYJ7yiZ2HG+8iVdZL2qq/ZxVqNDqJcWE/EJHBzTwMpYZl1UhzWdy/fVRcaZB/6fD7L0JQ7xZ7lHXRlFKa+n47fFGfdTa8NbSxFSk0T/LrUnG53BfEkeasMHkjoE1GG8kspvBcOVyAArV2AYf6ePrN/7sY8/NsKHXyEOJL8yqEHcCmR/wDuFXK7fdfk36tN/wB1vk3/AATcJRp0r+FoG5JE/wCEzj+1NFlmu1HgGiZ4QDIEquOQZewzUrYiseRcym3/AOon3UjD59hMNbC0KTHfj+N//u6SqSrqOG0vhlkeBu6UpfZfkscso4qpTJrTRoaiYMsqVQYhpZJ0ttv57q//AOQDRAbIEXGw6LHYTO6tarLncDAM7/lxXKmZuhzSbkz+X5BeVrtVNSUYXWC8KHVy7c9jZNzVjtpHpbjaw/JOuqNcOTYFmmD6zEDyWHwebOphrQY8QJ5mTtCl4vNHOnkOEe5jdcfrVRK0s/v72EtF4vCa+n3fL4bXu4RvfeLpjG4s0hqMFg+9MbmIPNZ0Ypwb4bjczsZFrc/NNUc/cy5uCASOEH25/JT6y2rWt8P3JT1V3ve5ozWFQFpILKjSHCZMEQfYrLVMdQwj3UWUWMLYbOkEkbgucbmZ91a4TNWVIEAc4sfYdF552wxR+21mkzBbxmxY0jbbfZbxvUjaLNaFOKk1JGtzHOCNLw9rxNwDBEf2kCyqa2cOc4mZmefXZZqjidQLfX/CkYasYAdcDb/aylQjz3OleE0P/IuhpJNoG/D9U9h8yNN0VAdJMjyN1QtdNtjJ8oUutU1Na0x4Z4XuqdOPcOXY2uFzXXSd3YAIDiJJN9xAPqEvK8+loD7uHLiOdysx2dxrmVAAJB4fmpeFDdTjsATA9bAKy11fTwWyXytg8P0pTVOalHub/L8xbUFjI9x5qwBXnDcZ3DKhuS6AL2mbq87K9oe8d3TuUtPluCve0vpSFXZGSzJfc8+M/M1iEAoXqmgIQhACEIQAhCEBj+0+KHeQYIHDpZYPNKY1FoMjeeXorrFFjSXlw8QmCZIlZvF4kFxPORK+dq011nVeG+xzPLK7HUZYRIkX+qoaWaVQG0aLXOF/CAXOceNheFpsHhnVajabfvRfpxNt4C9L7P5PRwgcykwGTqc4xqM7kkjbpsphqIQVmrnTR0zmr9jznKMmzKpQNOm3u2PIeG1SGNBm5O5ExtCu8B2DxLrVXMoxu4O7xh6tFjHnC9EFRp5WtIFrJNbG6bRJid4+Y/forevNLtY646dL2Sho9hqIZBq1STs/WG+UN0wqPNOwOJa1zqWJFQjZhaWSOI16iJHy8lssXi6rRI0gb3MEjkQ7ZJp58PvfDMTaLibAmSFktWl7X3RuqVS14nlmadm8Thw19cEsPEEEA8nRt9OqiYfDiRpBBJgQDc8ABxXrWIzGnUGktD2vs5pMzJ2iOfFRMHlDKbnPpUNNhvOqLfccbXHJcsq6llP6HbTqbY2migyvJnU4fWcW22sCCbX9FUZ27u6moElvOItPHktvmDzIDjpkbEXPCFi8/wAW0OeweNtt+EE2gAWWKm5ytI2pPuu/0I2HxAqEEQYInpxuFaUHF0G5uZB5A2jh/teeVqr6by6l4T0uInYjipuC7UvAh4h34m/SOC6Z6KTV4Dq2eT0GtVIHnE77b3VVVADiRJBmYMgHhuqnLs+diT3TGl1XgALBo+892wHM+W8qzr4GrSLjUAMmDpJLTv4jq2N/ZYeryp4mXjJS4YzSzPug97gWsbueIAMiOfKOqyGPzY4is+q+xcRHOAA1s9YAlbpnZB2OaG1KrqVMbBsS48CQ7do5KBnP8NXUaZdSqOdH4gB6EDbzXdpo04w3PlnPUqeOxnKDx7K0wztgfNZ8tdSdoeII/cjmFZUMWLJVp+ReErl3SvKWSTykD59Fe5RlFKmwPry9xAc2m0kABwFnHfVxiysMLi8PREMp0wQNyNRjfd0nivPlKKeWWTb9lFJ2fP8AOYNpt6lOYzBup1Xg1P5bbyIkzw6GVfjOqBmWMaQB9wH0jhxThGHqt7x9Km8EgbnVyu2d1rTVLmWfkcOtoSrJXVjFYnGl72MBtIgTKusG0NcHAkEbQYj5Kww2W4DvLUQJiHa3+HyE7qNm2Rd011ajV1MF9JEaG8XEi7gPL5qlSKrS/pytb5fT/R5VfR1oWdsGyyLOW1YYDqIsTxBHMcrbq9CyHY/KGUh3oqCo57RcfDBvb2WtYV9Xpup011OTOIpCELcsCEIQAhCEB4lnvZysKjqgfpoyRrAD5O4ESOE7kbLN4qoaToLtbTcP06fRwmxHmvXKLW1GVKZbLSbtPI8jztPSJWFzrIa9KsWMYarDcOlolnw3JIDXjkeS+es5JTqJJPn3P4mDSJHYOs0PqO4+EcrGePmvQH1yBq8AEXLpJHIG37lYHsbhm0e9e+WeItG+7GyPCbgySD19VqcLnbLNgkD53m64dR4JNXwe3pqbdJWRMql7nyS4CILi3TO8aWzebfJVONzUs8DHAj8RiwB4AbzfdSMZigG2faTyH/tPHoFkcXmQbIaQB7g3v7rK1+DspxvyWBzYtAN+Ikk7RFwP1Kap1qlZ4pMBJJEgSQ0xBc4xYDmm8iyw4gh9UEUBubgvI+6wjhO5/PbUUcTSotLaLG022kNmXEWGp1y4+apUnCGHz5fk3c2n4Vd/YscuwtPDMsdT4hz+PkOQ/S6U7NmgzHG/M+pWdzHNYBkxIkfOFXYbEF5JBsTEzt1EcbLnSq1He9kjD1eL8VTLNNmTW4qkWDwuiWEGwdwt+/08xzF1SnULKgLXN3BB/d+a3gxOkwN+Xy257+yaz/DDE4ZzXAa2gFj4Etg7EzOn29lvpqrjLbUXzLpbF4eDzbE1ZdOx4Ktdhy9wDRqc4wANySbD1KexTHMeWvsR6yDsQeRV92AqU/tX8z4gx3d7/HYW6wTuvaUunHcjOVng33ZPJmYSk1oa3vHAd5UA8Tjc+IjgLgeiunV6PwkTqIgG997dbSo1fFtDDpJmBP5BZrG4w6rcON14zqylU3XLQobvcbM0iDDHNgmSI57EevNdxDJaZIBiACYbfbadJ+e6qMtxge3S4uki5BEAjaf7hupNLGMYYdH/AFnUDNgZ2IsRFtl0KeLswdOSdjA9qMjDy5sd29pkcQNzDSR8JuQEvs/2YbQZ32JdqqiC2l9xjpsXuPxnYxEDqtj2kx2H7s6wDDSWAzMgnqJAMHc8V56M6LqbtRMyZHCQtnUm42g7o2px3Zlg0Jz9wJbIINzIn1k/knWFlQt3p6iQHadTTYS0XHnc2t6ZGjiNr33/AGVpstxIqACo4xEHS4NJ+6Nxc7e6y2bMM0l7heLoVXkuDu8I1NqBpa0MIkeMk7WN7zzVfQxulx0x4tgRMX/Edrcd/JXznfZywsBax+oklp8RG8DTAEFtuZ4xZynjGn+jqmIhok6RtEDgrNRZnukl7ivwFJzn7QGHiJvNmkWkmRcniFZ5JmLu8NKoJbJGggGx3BIN/KFHY2q+W+MEAGYEkA2aWk+OI23n5J2g1rAKjdTXatL5+6fxRvvMj+6OCzatlYZZy3Jp5J2TY6lhC+m8PY5jocS4d2W7tc0cDpIlbjDVg4AtIIIkEbEHYhYHN6VGu0vru7trLB4ElwEGCwm95FlrchxjatNrqcaAABcEgjgQNoX0OirKUUlZeS/yfOTg6dRxLlC40rq7yQQhCAFxdQgPPMbT3glroIBFjfcSsvh89qUqwpVGh2owHCxPKeBW+zbAaTa9pWD7T0CL6Rq4Hl1HVeLrtHCV21dGElkr8Tnhc+fhkzHrHrsClfbi1sg3478dvPgsoKbi8anaSDtYw2B4iQbb+yk4ys5jR95u8tmPW0hYS00cJHs6fVRUVG5Z4nNHGZP78lVVsbM3v++Cp35jJUvs9/NxDRNmHWeukggepWq0qgnJnStRd2R6tiMToYymLNaA1sWFrSOSgvrESbSfyPAqNiK+oDhe82Hom3ViLC144nleV4ap9/M699lZHMU4ug8+EbKdhqWhgHn+/wA1Ea8WUqk6J1Te3vEfKyvJYsZuVyS6rqgzHI3vyATbsUREHeY6RzjiotUnc7T+k7+qa7yxdtfY7nhb5eyp07llIq+0WEbVpuIgVG+LVBvEnSqz+H1Zgr1Hu3bTOnkNRAc6YsYgT/cVd4okAHisnmGE7lwq4fW5xcQ6mDqLg7drQBJvfj7L09K99N0m+eDKsrNTXzPQX5trJbIEcOJi3PeAo2I11XinSY57zIIaAY8yRAF9zAVz2c7G0WUmPxQc+t8ZaXFrGgzDCB8UTJ5notdRZToNAo0g1p/A3iLXIH1XJ0qcZYfBL1VsRRkcL2UxQue5Hk83gcDp3Sahcw93XaBItZpj8JYW/dJEEDktk3E6plwbYxBm1r8Cbqj7TZWTRNWS+pS8QImS2xcCPIE+Y6lJRv7KM4V5N2nYqu0D2mg6kSLeJjWmQJOx5yDY72XlNeoaTyDsT/r2W/xGbNqMFOm25d4RO883HYX32tdaDKcnwuHcypUaKleBD33DTF+7aR4Tfc36ropVY014+C0lKPHJ5jhsULTy/wAq2wlcWjeV6fXxdCsO7fRZUa6xkA7deB22iFQZl2Kw9Rp+yF1KqAS1rnufTdxh2rU5vKQbciq9SlV4f1Cqyj7SsMZdmTTLHta4WIB4OAsQTt/lXrKBcw9y06TBLZgNvcAX1Xna1+ixea5JiMKAajdbeL6epzWkCTqsCPMiPom8vzp7CC1xER7R+aytOK80X2xnmLNHjszdLNJ0gyTa88eu1/8AUqTha7aj3NeG3F4vLuDm9eqr8zxDq9EVPDYRqtb4hebixsOnRVlLEukGdgb+vD98VVp8ohJWsd7UYOo2sxhcS0tkG+mZOqJ9PmtJ2Co1hW2ikGkOM7ndtufGVgs5z4vrsYTYNiTsNRJueey3v8OMcQ99Ilrg4ag4SYIjc7AfmvR0yiq0Nya8j5/UuPWa956GwpabTgX0ABCEIAXF1CAp8JUZVaA70P5KDj8ia/VqAcIMefBVeDxhpnmOI/MdVqMHiA9oIMj6JhkWPJc97INa7vGC15bzi7Qekx7rI5jRqNcSZE3nnygixXvWYZbINpaVhM77KuhwYCQeA3HS+4XDqKDb3RRRo8ixbzMw2fID3U7sm4/aOAlh+oi6k5xgDRfpfQeGzHel9wTtLQ0Bt+c+aoi40qmphnSfJQ47ouHextSntkmenEju5G+q5/IeSqMXml7HY7cDHTjZOYfHaqVE7BzJPD4iXT8iB6KlzSgWEuHwn2J4eS8WlSW9xkdVPWXnKL88Fxh835gfT6q3qY9rogySPQHjc9RbzWcySoWNNRvxElrTyAHijz1AeiucvoUMQT4zQqncEB1InjYQ5gPMao5QpnShdon1+CqOMvqS3Pnf4jbTtBE2I/e6YquEySY5z877Hgl4um/Dyyo3S6ZaRc3MBzXfeYRsfNQ9W5Gxkj0mZ+iz6VjvjO+TmMq2na315ytH2KyRrQ3E1AXGJaIgM1Dc8zePmqDL8vdiazWkeEXedwADt1k2hb2rUa1oYDEAAW3tx5Ss60+nGyeWXvfA3jszeDZ1+N4ABjj8v2FV4rMKlEt8RIfJjw2E2MSSCRzSM3xTWwQTqiHEDfkAqA48mRY8ifisIsfVZU4bkaKyXBp/+aY4hzdTCDIv4ZvqGn8Jta3FX+ErhwLJ8V+ojiDeCPysvNKDoJLT4SRHT9yVednsY4VGyS28TEzw24rRxcHcpKKawUjsKMJmD2U3FzGM1smxbrkAHnHiE9BzV9SwZdpqawA7YEE+K/hMG1hv7Ki7fsFPMGObcvolrr/ea4OBPCfEUnAYt3My0AwOvGeS6K9Nu0ucf9+5NKd48m3qO3Ic3VFm3k24OgSfom6uYvpgaXBrYLg5ohpPG/3nFt9zw4qt/wCXq93MiDAiJiNtx0slYMl8aw2JaLnwg3i5+G3p84XMnfki3maPA56148XiI47E77Dfgs5nfY0EOq4Q6mw5xpGS4Rcd1pEuvbSel1V1O8pVajgC0C/AwDsTvYwtd2cqDRZ/iEjebxJA/t69fNWi5wecorKCit0DC4WtLIiIgm/5fvZOtqNgNMi9/LoFbdvsAKQOIoscQ50Vmt4atqongTY9SDxWDdmDny1gdqd4Z4ibcOK66WndTMTKWoiuR+qO/rkUPCJ06m7kNEb7g843hev9gezrqDDUeSS8DfeBtJWf/h92Q0NDnN0/Ur1JjYEBe9RpKCPHnmTZx+yWm6p2HMpxbkAhCEAIQhAedSpGCxjqTpb6jgf3zUddUA2OXZi2qJbvxaf37qRWoNcNhPJYik4tILSQRsQr7A5yHeGrY/iG3ryUkEfH5a10hzQR1ErzztN/DZryamGcKb/wH4D5fh+i9ceZF7jmP3dV2KowJ3HP9eSq4kM8WyfKsRhv61gzUKdPw/EXSXB25FyR1+Rs6tWm+n/OYC7Z3iOogj737Ox22Vz2re2f5b2tfEXG/QH/AF5rzzH167dQNgbGAP3wXhVYdSq82OeXNyxxGOpCGU2hjW2ABJ9TJMkzvuomIr6C1073a4cY/NUYoPc175kM0z5udpH5qXlk1G1GOu3Tq3BhwIEiOMErd0Ipbm/iQ1fLN/kmObiqXd1odpuCLFpP3m8trtNjHkRSPxDWVSNQc1sgO3BIbvbeSPQuVT2YtUq0qlQ0xUY5ragkw4jw+65U7M4sjxYjDuEyfE8aud+64rNUoRk1KSS7XOzTajpppvHY3eQNFOmXk+Kp1FgNh+fqpP8AyAl3MgkX/VZOlmbgQx0U7xbYWFpHJXPfWBEWg+8yvLrUnvuz3ISTWDuZv1m9ja3KNxHoqwUmuDuZ4G5EbbRJKsMQZeTv+tuHJQ9OmTxLoJN/UDmtKeFYs2KawtsBcWBPXxX+al4SqSGiB5bkQJJIH15KIHEeGwgySZvNp3sefkEmrWipxkE32n05K047iu4O29Rj3se0Q7S0eRHh9BH7uuZR42E79N9gf0VP2lxvgj9lW/Ywgsk9Pr+/dbVE1QUmVjLxWLRr3OBt4RuDtNo9dx8k5gazxF4EkiRezgbD39FaCm3Zw4TfYEC2/T98FU1opFxMuEWM8XEbuvEE7m264Yy34Ni4a5rtNSrTGkSCYA1GxAdNyDEzxhQRmAFQmm0NbcuYLN6wPu7AxtZMOxBNMNLrW3PE/lZRWjS43vxvvdWUW+SVZGjoUxiqFek4j+YxzYn4SbsLYM2cGm3JUf8ADDsgXOFepPdskMB+8fxHy+vkrjs1TmoA34nEDbYTJJ6ACflzXpOEwjWNDWgBoEACwXs+iqb2ybWL4PL1+3erCsNRAHkpCFFxNaTob8R9hzXrnCLpHU4ngLDz4p9JpsDQAOCUgBCEIDkoXYQgPPnMSQFKexN6UAgBKDUoBKAQgewuJczY25Hb/CsaeMa7+137+aqwEodVJAnOMmpVh4mgH8QFvULG5v2WiSJcOmy3TCRsbJt9+CznRhLLRRxTPKqmWhge0ss8AOEbwZB8wVXjBCnLmSZBaAdhJH6L1fE4Fj9wPRVlbJG8AD6LGpQ3Jpdyrizzujh9GrUDcEagJieNr/JM5XiruDnjSwwTO0mAt1WyMcoUL/4/BMRfpKxlplbBGwxuMzUPc802HuwQwVIjUbT/AK5J/B497SATIOx+SvMx7EurQS9w07AQAPJoEBRf/ieKYPA5rwOBEHz43VammusI9ChX2qzJH/KtIi7T14xG31Uelie8iBJuCORvf3UR+X4hgGpjZG0nblcC/t5KFiTWpzLDq4ua78rFcT0yTs8M6fWo+ZbVsZH90tjyvumml9V2lgLnXtPAcSTYDqqvCUqtUgFkDmSB9JKtc9DsDhqZaC6tWeZdGzGiwAuRc78Y8lPRztVmzGpq0uOSl7W5XiqbA+pRc2nMF4cx7Zm0ljjpk844K4/hvinO1AW0RLjOkSYGqAd+SosP2qxjTEa2Gzqb2F7Hg7tcDwKsMR2lqPLW0cIzDULF1OnNyJl2oxz2jguupRnKhsaV/czmjqakW5dzf4nF6AA4ybRfcE7jnt7Ksx+Lb3Ya4GZNucfBEenskZ/TLaGHfSfJe7wkiTpc0E7HnHzVD3tKdDn1qjpu/u2imHdGai6o3qSPLgvKo6O2XydsfSC2JtZDE5iDUZB5C1xtAEK4wDK1U2Bg8XXPPwt4b8VYZNlDi2X+K9o2I4cNlu8gyR0T8I9Z9169HRxaTaM3rJtCewuTuphz3AyYALviPM+S2YUZ9ZlJviIEKrxWZufZvhbz4nyXfGKirI5ZScndlhisbfQzxOPsnsJh9Avdx3KhZVA23PHirRSQCEIQAhCEAIQhAY6sxR3BWFZqhVGoQNSiUlyTKAeDkoOUbUuh6kEkOSxV5qLrXdakgkuaD1TL6XL3/VN60oV+aECHAjcfmEqkWcWg+Rhd70LjwDwBSwsSmU6Z2JHn+oS/sY4EFVp6Ehc71wUWJJWLygVBBCzua9l6h+ET1H6K7bj3DmnW5w4cSsqtGNRWkQ43MXl/Z+q139J3nED5lWVfs6+qZqxO17wPRaYZ8Yi3yCadnE8GrGGipwdyvTRQ0+yNPjPspVDsrRH3Z81YHNejUg5oeYC6FTiuxOwS7siXua9pAaxpDGwfC4/ebf184XcD2Io0yC8i3OB7Lj82efvO9EwcUTwJ8zKhU4J3SLbUaelVw1EAM8RHJIxGevNmwwfMrPNeT/hP0mq5Ymd6SZJJPM3TrCo7U40qQW+WVLq8as1ljvEtK3ZAdQhCgAhCEAIQhAZx7VFq01PcE05qAqqjEw5qs6tNRKlNCCGUmU89iacFIOal3UkFcQDmpcJSJRKA6XLmtcKSVIF96VzveiQuQgFl4SCiEaUAksSe7ToalBiEjHdJQoqQGJbWKAR20U62mn20061iAZZTTzWpYalhqASEpK0o0pYErKvjWpCzeUM8UrSBACEIUAEIQgBCEICiKbKEIBt6jVQhCEEWoo7kIQDLklCFIBcQhACEIQHEIQhILq4hSBQSwhCAW1OBCEA41LCEKAKCcahCkCkIQgLLKldsQhQwKQhCgAhCEAIQhAf/2Q=="/>
          <p:cNvSpPr>
            <a:spLocks noChangeAspect="1" noChangeArrowheads="1"/>
          </p:cNvSpPr>
          <p:nvPr/>
        </p:nvSpPr>
        <p:spPr bwMode="auto">
          <a:xfrm>
            <a:off x="160338" y="-144463"/>
            <a:ext cx="304800" cy="304801"/>
          </a:xfrm>
          <a:prstGeom prst="rect">
            <a:avLst/>
          </a:prstGeom>
          <a:noFill/>
          <a:ln w="9525">
            <a:noFill/>
            <a:miter lim="800000"/>
            <a:headEnd/>
            <a:tailEnd/>
          </a:ln>
        </p:spPr>
        <p:txBody>
          <a:bodyPr/>
          <a:lstStyle/>
          <a:p>
            <a:pPr eaLnBrk="0" hangingPunct="0"/>
            <a:endParaRPr lang="es-ES"/>
          </a:p>
        </p:txBody>
      </p:sp>
      <p:sp>
        <p:nvSpPr>
          <p:cNvPr id="6" name="AutoShape 11" descr="data:image/jpeg;base64,/9j/4AAQSkZJRgABAQAAAQABAAD/2wCEAAkGBxQSEhQUEhQUFBQVFxgXGBUYGBcVFxgYFhcXFxUVFRUYHCghGBolHRcXITEhJSkrLi4uFx8zODMsNygtMCsBCgoKDg0OGxAQGywmHyYsLCwyNCwwLC8sLzQvNCwsLCwsMCwvLCwsLDQsLC8sLCwsLCwsLDUsLCwsLywsLTQsLP/AABEIAMIBAwMBIgACEQEDEQH/xAAbAAABBQEBAAAAAAAAAAAAAAAAAgMEBQYBB//EADwQAAEDAgQDBgMGBgICAwAAAAEAAhEDIQQFEjFBUWEGEyJxgaEykbEUQlLB0fAHIzNi4fEVckOSFqLC/8QAGgEBAAMBAQEAAAAAAAAAAAAAAAECAwQFBv/EADARAAIBAwMCAgoBBQAAAAAAAAABAgMRIQQSMRNBIlEFFDJhcYGRodHwwSNCseHx/9oADAMBAAIRAxEAPwD25CEIAQhcLoQHUJp1ceabOIPJBckoUM1jzSDW6lTYi5PQoAxHVd+1dVBJOQoP2rqutxXVG0ssE1CjNxN4kSnO+5hUjOMuGS4tcjqE2K4Sw4FXIOoQhACEIQAhCEAIQhACEIQAhCEAIQhACEIQAhCEALhKCkFAcc8ppy69ySxpdc2H1UkCC/kkuY7jA8zCg5pm4pCGw36rJ5hn4nxPJJ8/os5VEi8acpZSNnUe0b1WD3TDnsP/AJm/IrCjGVH/AAU3u6kafqnRhsUbikPV91Xq3L9CXc2fcT8NVh9YTdbDVW3gkcxf6LG/a6tM/wA2jUb1A1D2Vtleeg/BU9J+oKlTTKypyiWXflFetdsVIPEATv8ART6GLZV/qNAd+MWKMfgw0Bx8Qt4uvDZcPpDqbPD7Pc6NLs3Z5I7KDonWZHGN+iS3NHCGk3mDYyk1sY/T8Ddx9736KKM1JdoIYHgSHEagR5rw3KN/C2vqegoN+0ky/pVA4DcHyiUOcW/qFVCtU3Ba1k/EPeylHFFlz4mc7XHku+l6QnTS35Xn/JyT0t3gn0sWfNS2VuYhY/Nc50GKe0b+aMt7RmQHmfS/VaS9NR37VHHmF6Pnt3G0B5LocoWFxQeJBsdvJSC8r0aOrhUVzilTcXYfQmqdUHb5J1dRQEIQgBCEIAQhCAEIQgBCEIAQhCA4SmnlOOUXF4llMS9zWjmTCNpK7IZzTJAXc0raKZIidgNpKXReDBBB291UdsMT3bKb5IaHGbTuLKs5WjdGlGO6aRW/ZybuPjP3rW6XT2LotMOeASNrceQHBVbs5ougOdpJuDMeRgqyZUhrS5wOoS122oC08pXLFrg9OUWrNkXMHPYwvs1oEnTBdCYws1WNc2pWbqkw7w24EGIMp7HZqxgPeEBsHfiqFvaNurwPkxs1jh+ZCzm7S5NqcHKPGfMvIqtMd4fN0OB+kJNfLmVf6jA1/B7bHzCdyjM6NQkVabvhgGJMneANvNTg4NGxPIcVrHKMKl07WKfDUquHcQ4mpTOzou3o6PqtbgXiswscBpcItb181Hy6lqJL40t+Kdul1Ly+m1peQQGydPKOi2Vtvi4OGqrSxyYXH43u9dKpBcwlk3DiBsVMyl+oMAY1w4Ay63Eatlfuyyj3r6rgHue6btkARAA/VShVLbCC3awmOmkBfMulGM3Z4zx5drnpPU3jZIr8JhS3whoDL+Ex7ApvFVBRu6k/Sblwu0dbbBWlbEtaYJM26b7RMT6JygTFyT0iDHI9VpsV9qeflj99xj1WstHlnaLGg13PFmm4jjZV9DHgvH4Z35LXfxAyRjKf2imyACO9AuIdbXpGxBiY4EngvPHQ0kjbh1WU6OfEepQqRnDBvMjzp7CRqaQ3aeIngf1W1yvH960G3XovKclyrE1gXU6Z08yQwT0Ljf0WqyjA4qmZcW0o31PH0bNlnCdSjJW4MtRRpTTykzaVJ3F07QxXNQ/tQJAMT5wevokhw3DhfrP0Xv6fWwttkzxalGXKRdMeDsuqrp1iFOo4gHzXoJpq6OceQhCkAhCEAIQhACEIQAhCEBme0PaYUpp0vE8buEQ3p1KyuCxtTEVWsrPDzBgEwBJEgRvIA+Sn9pMtNFzjIIcJFtpOyx2JqFha4SCNjxkEwvl6usrVKzhUWE+Ec0pO+SZju0NalVf3TiPuwNobaCOdltcBj2Zhg3UcQHU3PbplwILXD4XtneDBXnlTGUjLqpLKhcXhwFpG4j3VnmGdv7ttSmZbvI5LppaiWnspZjImFRwdxvOME/AOP2ika7H/APmPwHgC1w+ExaDCVTrBtIdyw4nDOmaYJ7yiZ2HG+8iVdZL2qq/ZxVqNDqJcWE/EJHBzTwMpYZl1UhzWdy/fVRcaZB/6fD7L0JQ7xZ7lHXRlFKa+n47fFGfdTa8NbSxFSk0T/LrUnG53BfEkeasMHkjoE1GG8kspvBcOVyAArV2AYf6ePrN/7sY8/NsKHXyEOJL8yqEHcCmR/wDuFXK7fdfk36tN/wB1vk3/AATcJRp0r+FoG5JE/wCEzj+1NFlmu1HgGiZ4QDIEquOQZewzUrYiseRcym3/AOon3UjD59hMNbC0KTHfj+N//u6SqSrqOG0vhlkeBu6UpfZfkscso4qpTJrTRoaiYMsqVQYhpZJ0ttv57q//AOQDRAbIEXGw6LHYTO6tarLncDAM7/lxXKmZuhzSbkz+X5BeVrtVNSUYXWC8KHVy7c9jZNzVjtpHpbjaw/JOuqNcOTYFmmD6zEDyWHwebOphrQY8QJ5mTtCl4vNHOnkOEe5jdcfrVRK0s/v72EtF4vCa+n3fL4bXu4RvfeLpjG4s0hqMFg+9MbmIPNZ0Ypwb4bjczsZFrc/NNUc/cy5uCASOEH25/JT6y2rWt8P3JT1V3ve5ozWFQFpILKjSHCZMEQfYrLVMdQwj3UWUWMLYbOkEkbgucbmZ91a4TNWVIEAc4sfYdF552wxR+21mkzBbxmxY0jbbfZbxvUjaLNaFOKk1JGtzHOCNLw9rxNwDBEf2kCyqa2cOc4mZmefXZZqjidQLfX/CkYasYAdcDb/aylQjz3OleE0P/IuhpJNoG/D9U9h8yNN0VAdJMjyN1QtdNtjJ8oUutU1Na0x4Z4XuqdOPcOXY2uFzXXSd3YAIDiJJN9xAPqEvK8+loD7uHLiOdysx2dxrmVAAJB4fmpeFDdTjsATA9bAKy11fTwWyXytg8P0pTVOalHub/L8xbUFjI9x5qwBXnDcZ3DKhuS6AL2mbq87K9oe8d3TuUtPluCve0vpSFXZGSzJfc8+M/M1iEAoXqmgIQhACEIQAhCEBj+0+KHeQYIHDpZYPNKY1FoMjeeXorrFFjSXlw8QmCZIlZvF4kFxPORK+dq011nVeG+xzPLK7HUZYRIkX+qoaWaVQG0aLXOF/CAXOceNheFpsHhnVajabfvRfpxNt4C9L7P5PRwgcykwGTqc4xqM7kkjbpsphqIQVmrnTR0zmr9jznKMmzKpQNOm3u2PIeG1SGNBm5O5ExtCu8B2DxLrVXMoxu4O7xh6tFjHnC9EFRp5WtIFrJNbG6bRJid4+Y/forevNLtY646dL2Sho9hqIZBq1STs/WG+UN0wqPNOwOJa1zqWJFQjZhaWSOI16iJHy8lssXi6rRI0gb3MEjkQ7ZJp58PvfDMTaLibAmSFktWl7X3RuqVS14nlmadm8Thw19cEsPEEEA8nRt9OqiYfDiRpBBJgQDc8ABxXrWIzGnUGktD2vs5pMzJ2iOfFRMHlDKbnPpUNNhvOqLfccbXHJcsq6llP6HbTqbY2migyvJnU4fWcW22sCCbX9FUZ27u6moElvOItPHktvmDzIDjpkbEXPCFi8/wAW0OeweNtt+EE2gAWWKm5ytI2pPuu/0I2HxAqEEQYInpxuFaUHF0G5uZB5A2jh/teeVqr6by6l4T0uInYjipuC7UvAh4h34m/SOC6Z6KTV4Dq2eT0GtVIHnE77b3VVVADiRJBmYMgHhuqnLs+diT3TGl1XgALBo+892wHM+W8qzr4GrSLjUAMmDpJLTv4jq2N/ZYeryp4mXjJS4YzSzPug97gWsbueIAMiOfKOqyGPzY4is+q+xcRHOAA1s9YAlbpnZB2OaG1KrqVMbBsS48CQ7do5KBnP8NXUaZdSqOdH4gB6EDbzXdpo04w3PlnPUqeOxnKDx7K0wztgfNZ8tdSdoeII/cjmFZUMWLJVp+ReErl3SvKWSTykD59Fe5RlFKmwPry9xAc2m0kABwFnHfVxiysMLi8PREMp0wQNyNRjfd0nivPlKKeWWTb9lFJ2fP8AOYNpt6lOYzBup1Xg1P5bbyIkzw6GVfjOqBmWMaQB9wH0jhxThGHqt7x9Km8EgbnVyu2d1rTVLmWfkcOtoSrJXVjFYnGl72MBtIgTKusG0NcHAkEbQYj5Kww2W4DvLUQJiHa3+HyE7qNm2Rd011ajV1MF9JEaG8XEi7gPL5qlSKrS/pytb5fT/R5VfR1oWdsGyyLOW1YYDqIsTxBHMcrbq9CyHY/KGUh3oqCo57RcfDBvb2WtYV9Xpup011OTOIpCELcsCEIQAhCEB4lnvZysKjqgfpoyRrAD5O4ESOE7kbLN4qoaToLtbTcP06fRwmxHmvXKLW1GVKZbLSbtPI8jztPSJWFzrIa9KsWMYarDcOlolnw3JIDXjkeS+es5JTqJJPn3P4mDSJHYOs0PqO4+EcrGePmvQH1yBq8AEXLpJHIG37lYHsbhm0e9e+WeItG+7GyPCbgySD19VqcLnbLNgkD53m64dR4JNXwe3pqbdJWRMql7nyS4CILi3TO8aWzebfJVONzUs8DHAj8RiwB4AbzfdSMZigG2faTyH/tPHoFkcXmQbIaQB7g3v7rK1+DspxvyWBzYtAN+Ikk7RFwP1Kap1qlZ4pMBJJEgSQ0xBc4xYDmm8iyw4gh9UEUBubgvI+6wjhO5/PbUUcTSotLaLG022kNmXEWGp1y4+apUnCGHz5fk3c2n4Vd/YscuwtPDMsdT4hz+PkOQ/S6U7NmgzHG/M+pWdzHNYBkxIkfOFXYbEF5JBsTEzt1EcbLnSq1He9kjD1eL8VTLNNmTW4qkWDwuiWEGwdwt+/08xzF1SnULKgLXN3BB/d+a3gxOkwN+Xy257+yaz/DDE4ZzXAa2gFj4Etg7EzOn29lvpqrjLbUXzLpbF4eDzbE1ZdOx4Ktdhy9wDRqc4wANySbD1KexTHMeWvsR6yDsQeRV92AqU/tX8z4gx3d7/HYW6wTuvaUunHcjOVng33ZPJmYSk1oa3vHAd5UA8Tjc+IjgLgeiunV6PwkTqIgG997dbSo1fFtDDpJmBP5BZrG4w6rcON14zqylU3XLQobvcbM0iDDHNgmSI57EevNdxDJaZIBiACYbfbadJ+e6qMtxge3S4uki5BEAjaf7hupNLGMYYdH/AFnUDNgZ2IsRFtl0KeLswdOSdjA9qMjDy5sd29pkcQNzDSR8JuQEvs/2YbQZ32JdqqiC2l9xjpsXuPxnYxEDqtj2kx2H7s6wDDSWAzMgnqJAMHc8V56M6LqbtRMyZHCQtnUm42g7o2px3Zlg0Jz9wJbIINzIn1k/knWFlQt3p6iQHadTTYS0XHnc2t6ZGjiNr33/AGVpstxIqACo4xEHS4NJ+6Nxc7e6y2bMM0l7heLoVXkuDu8I1NqBpa0MIkeMk7WN7zzVfQxulx0x4tgRMX/Edrcd/JXznfZywsBax+oklp8RG8DTAEFtuZ4xZynjGn+jqmIhok6RtEDgrNRZnukl7ivwFJzn7QGHiJvNmkWkmRcniFZ5JmLu8NKoJbJGggGx3BIN/KFHY2q+W+MEAGYEkA2aWk+OI23n5J2g1rAKjdTXatL5+6fxRvvMj+6OCzatlYZZy3Jp5J2TY6lhC+m8PY5jocS4d2W7tc0cDpIlbjDVg4AtIIIkEbEHYhYHN6VGu0vru7trLB4ElwEGCwm95FlrchxjatNrqcaAABcEgjgQNoX0OirKUUlZeS/yfOTg6dRxLlC40rq7yQQhCAFxdQgPPMbT3glroIBFjfcSsvh89qUqwpVGh2owHCxPKeBW+zbAaTa9pWD7T0CL6Rq4Hl1HVeLrtHCV21dGElkr8Tnhc+fhkzHrHrsClfbi1sg3478dvPgsoKbi8anaSDtYw2B4iQbb+yk4ys5jR95u8tmPW0hYS00cJHs6fVRUVG5Z4nNHGZP78lVVsbM3v++Cp35jJUvs9/NxDRNmHWeukggepWq0qgnJnStRd2R6tiMToYymLNaA1sWFrSOSgvrESbSfyPAqNiK+oDhe82Hom3ViLC144nleV4ap9/M699lZHMU4ug8+EbKdhqWhgHn+/wA1Ea8WUqk6J1Te3vEfKyvJYsZuVyS6rqgzHI3vyATbsUREHeY6RzjiotUnc7T+k7+qa7yxdtfY7nhb5eyp07llIq+0WEbVpuIgVG+LVBvEnSqz+H1Zgr1Hu3bTOnkNRAc6YsYgT/cVd4okAHisnmGE7lwq4fW5xcQ6mDqLg7drQBJvfj7L09K99N0m+eDKsrNTXzPQX5trJbIEcOJi3PeAo2I11XinSY57zIIaAY8yRAF9zAVz2c7G0WUmPxQc+t8ZaXFrGgzDCB8UTJ5notdRZToNAo0g1p/A3iLXIH1XJ0qcZYfBL1VsRRkcL2UxQue5Hk83gcDp3Sahcw93XaBItZpj8JYW/dJEEDktk3E6plwbYxBm1r8Cbqj7TZWTRNWS+pS8QImS2xcCPIE+Y6lJRv7KM4V5N2nYqu0D2mg6kSLeJjWmQJOx5yDY72XlNeoaTyDsT/r2W/xGbNqMFOm25d4RO883HYX32tdaDKcnwuHcypUaKleBD33DTF+7aR4Tfc36ropVY014+C0lKPHJ5jhsULTy/wAq2wlcWjeV6fXxdCsO7fRZUa6xkA7deB22iFQZl2Kw9Rp+yF1KqAS1rnufTdxh2rU5vKQbciq9SlV4f1Cqyj7SsMZdmTTLHta4WIB4OAsQTt/lXrKBcw9y06TBLZgNvcAX1Xna1+ixea5JiMKAajdbeL6epzWkCTqsCPMiPom8vzp7CC1xER7R+aytOK80X2xnmLNHjszdLNJ0gyTa88eu1/8AUqTha7aj3NeG3F4vLuDm9eqr8zxDq9EVPDYRqtb4hebixsOnRVlLEukGdgb+vD98VVp8ohJWsd7UYOo2sxhcS0tkG+mZOqJ9PmtJ2Co1hW2ikGkOM7ndtufGVgs5z4vrsYTYNiTsNRJueey3v8OMcQ99Ilrg4ag4SYIjc7AfmvR0yiq0Nya8j5/UuPWa956GwpabTgX0ABCEIAXF1CAp8JUZVaA70P5KDj8ia/VqAcIMefBVeDxhpnmOI/MdVqMHiA9oIMj6JhkWPJc97INa7vGC15bzi7Qekx7rI5jRqNcSZE3nnygixXvWYZbINpaVhM77KuhwYCQeA3HS+4XDqKDb3RRRo8ixbzMw2fID3U7sm4/aOAlh+oi6k5xgDRfpfQeGzHel9wTtLQ0Bt+c+aoi40qmphnSfJQ47ouHextSntkmenEju5G+q5/IeSqMXml7HY7cDHTjZOYfHaqVE7BzJPD4iXT8iB6KlzSgWEuHwn2J4eS8WlSW9xkdVPWXnKL88Fxh835gfT6q3qY9rogySPQHjc9RbzWcySoWNNRvxElrTyAHijz1AeiucvoUMQT4zQqncEB1InjYQ5gPMao5QpnShdon1+CqOMvqS3Pnf4jbTtBE2I/e6YquEySY5z877Hgl4um/Dyyo3S6ZaRc3MBzXfeYRsfNQ9W5Gxkj0mZ+iz6VjvjO+TmMq2na315ytH2KyRrQ3E1AXGJaIgM1Dc8zePmqDL8vdiazWkeEXedwADt1k2hb2rUa1oYDEAAW3tx5Ss60+nGyeWXvfA3jszeDZ1+N4ABjj8v2FV4rMKlEt8RIfJjw2E2MSSCRzSM3xTWwQTqiHEDfkAqA48mRY8ifisIsfVZU4bkaKyXBp/+aY4hzdTCDIv4ZvqGn8Jta3FX+ErhwLJ8V+ojiDeCPysvNKDoJLT4SRHT9yVednsY4VGyS28TEzw24rRxcHcpKKawUjsKMJmD2U3FzGM1smxbrkAHnHiE9BzV9SwZdpqawA7YEE+K/hMG1hv7Ki7fsFPMGObcvolrr/ea4OBPCfEUnAYt3My0AwOvGeS6K9Nu0ucf9+5NKd48m3qO3Ic3VFm3k24OgSfom6uYvpgaXBrYLg5ohpPG/3nFt9zw4qt/wCXq93MiDAiJiNtx0slYMl8aw2JaLnwg3i5+G3p84XMnfki3maPA56148XiI47E77Dfgs5nfY0EOq4Q6mw5xpGS4Rcd1pEuvbSel1V1O8pVajgC0C/AwDsTvYwtd2cqDRZ/iEjebxJA/t69fNWi5wecorKCit0DC4WtLIiIgm/5fvZOtqNgNMi9/LoFbdvsAKQOIoscQ50Vmt4atqongTY9SDxWDdmDny1gdqd4Z4ibcOK66WndTMTKWoiuR+qO/rkUPCJ06m7kNEb7g843hev9gezrqDDUeSS8DfeBtJWf/h92Q0NDnN0/Ur1JjYEBe9RpKCPHnmTZx+yWm6p2HMpxbkAhCEAIQhAedSpGCxjqTpb6jgf3zUddUA2OXZi2qJbvxaf37qRWoNcNhPJYik4tILSQRsQr7A5yHeGrY/iG3ryUkEfH5a10hzQR1ErzztN/DZryamGcKb/wH4D5fh+i9ceZF7jmP3dV2KowJ3HP9eSq4kM8WyfKsRhv61gzUKdPw/EXSXB25FyR1+Rs6tWm+n/OYC7Z3iOogj737Ox22Vz2re2f5b2tfEXG/QH/AF5rzzH167dQNgbGAP3wXhVYdSq82OeXNyxxGOpCGU2hjW2ABJ9TJMkzvuomIr6C1073a4cY/NUYoPc175kM0z5udpH5qXlk1G1GOu3Tq3BhwIEiOMErd0Ipbm/iQ1fLN/kmObiqXd1odpuCLFpP3m8trtNjHkRSPxDWVSNQc1sgO3BIbvbeSPQuVT2YtUq0qlQ0xUY5ragkw4jw+65U7M4sjxYjDuEyfE8aud+64rNUoRk1KSS7XOzTajpppvHY3eQNFOmXk+Kp1FgNh+fqpP8AyAl3MgkX/VZOlmbgQx0U7xbYWFpHJXPfWBEWg+8yvLrUnvuz3ISTWDuZv1m9ja3KNxHoqwUmuDuZ4G5EbbRJKsMQZeTv+tuHJQ9OmTxLoJN/UDmtKeFYs2KawtsBcWBPXxX+al4SqSGiB5bkQJJIH15KIHEeGwgySZvNp3sefkEmrWipxkE32n05K047iu4O29Rj3se0Q7S0eRHh9BH7uuZR42E79N9gf0VP2lxvgj9lW/Ywgsk9Pr+/dbVE1QUmVjLxWLRr3OBt4RuDtNo9dx8k5gazxF4EkiRezgbD39FaCm3Zw4TfYEC2/T98FU1opFxMuEWM8XEbuvEE7m264Yy34Ni4a5rtNSrTGkSCYA1GxAdNyDEzxhQRmAFQmm0NbcuYLN6wPu7AxtZMOxBNMNLrW3PE/lZRWjS43vxvvdWUW+SVZGjoUxiqFek4j+YxzYn4SbsLYM2cGm3JUf8ADDsgXOFepPdskMB+8fxHy+vkrjs1TmoA34nEDbYTJJ6ACflzXpOEwjWNDWgBoEACwXs+iqb2ybWL4PL1+3erCsNRAHkpCFFxNaTob8R9hzXrnCLpHU4ngLDz4p9JpsDQAOCUgBCEIDkoXYQgPPnMSQFKexN6UAgBKDUoBKAQgewuJczY25Hb/CsaeMa7+137+aqwEodVJAnOMmpVh4mgH8QFvULG5v2WiSJcOmy3TCRsbJt9+CznRhLLRRxTPKqmWhge0ss8AOEbwZB8wVXjBCnLmSZBaAdhJH6L1fE4Fj9wPRVlbJG8AD6LGpQ3Jpdyrizzujh9GrUDcEagJieNr/JM5XiruDnjSwwTO0mAt1WyMcoUL/4/BMRfpKxlplbBGwxuMzUPc802HuwQwVIjUbT/AK5J/B497SATIOx+SvMx7EurQS9w07AQAPJoEBRf/ieKYPA5rwOBEHz43VammusI9ChX2qzJH/KtIi7T14xG31Uelie8iBJuCORvf3UR+X4hgGpjZG0nblcC/t5KFiTWpzLDq4ua78rFcT0yTs8M6fWo+ZbVsZH90tjyvumml9V2lgLnXtPAcSTYDqqvCUqtUgFkDmSB9JKtc9DsDhqZaC6tWeZdGzGiwAuRc78Y8lPRztVmzGpq0uOSl7W5XiqbA+pRc2nMF4cx7Zm0ljjpk844K4/hvinO1AW0RLjOkSYGqAd+SosP2qxjTEa2Gzqb2F7Hg7tcDwKsMR2lqPLW0cIzDULF1OnNyJl2oxz2jguupRnKhsaV/czmjqakW5dzf4nF6AA4ybRfcE7jnt7Ksx+Lb3Ya4GZNucfBEenskZ/TLaGHfSfJe7wkiTpc0E7HnHzVD3tKdDn1qjpu/u2imHdGai6o3qSPLgvKo6O2XydsfSC2JtZDE5iDUZB5C1xtAEK4wDK1U2Bg8XXPPwt4b8VYZNlDi2X+K9o2I4cNlu8gyR0T8I9Z9169HRxaTaM3rJtCewuTuphz3AyYALviPM+S2YUZ9ZlJviIEKrxWZufZvhbz4nyXfGKirI5ZScndlhisbfQzxOPsnsJh9Avdx3KhZVA23PHirRSQCEIQAhCEAIQhAY6sxR3BWFZqhVGoQNSiUlyTKAeDkoOUbUuh6kEkOSxV5qLrXdakgkuaD1TL6XL3/VN60oV+aECHAjcfmEqkWcWg+Rhd70LjwDwBSwsSmU6Z2JHn+oS/sY4EFVp6Ehc71wUWJJWLygVBBCzua9l6h+ET1H6K7bj3DmnW5w4cSsqtGNRWkQ43MXl/Z+q139J3nED5lWVfs6+qZqxO17wPRaYZ8Yi3yCadnE8GrGGipwdyvTRQ0+yNPjPspVDsrRH3Z81YHNejUg5oeYC6FTiuxOwS7siXua9pAaxpDGwfC4/ebf184XcD2Io0yC8i3OB7Lj82efvO9EwcUTwJ8zKhU4J3SLbUaelVw1EAM8RHJIxGevNmwwfMrPNeT/hP0mq5Ymd6SZJJPM3TrCo7U40qQW+WVLq8as1ljvEtK3ZAdQhCgAhCEAIQhAZx7VFq01PcE05qAqqjEw5qs6tNRKlNCCGUmU89iacFIOal3UkFcQDmpcJSJRKA6XLmtcKSVIF96VzveiQuQgFl4SCiEaUAksSe7ToalBiEjHdJQoqQGJbWKAR20U62mn20061iAZZTTzWpYalhqASEpK0o0pYErKvjWpCzeUM8UrSBACEIUAEIQgBCEICiKbKEIBt6jVQhCEEWoo7kIQDLklCFIBcQhACEIQHEIQhILq4hSBQSwhCAW1OBCEA41LCEKAKCcahCkCkIQgLLKldsQhQwKQhCgAhCEAIQhAf/2Q=="/>
          <p:cNvSpPr>
            <a:spLocks noChangeAspect="1" noChangeArrowheads="1"/>
          </p:cNvSpPr>
          <p:nvPr/>
        </p:nvSpPr>
        <p:spPr bwMode="auto">
          <a:xfrm>
            <a:off x="160338" y="-144463"/>
            <a:ext cx="304800" cy="304801"/>
          </a:xfrm>
          <a:prstGeom prst="rect">
            <a:avLst/>
          </a:prstGeom>
          <a:noFill/>
          <a:ln w="9525">
            <a:noFill/>
            <a:miter lim="800000"/>
            <a:headEnd/>
            <a:tailEnd/>
          </a:ln>
        </p:spPr>
        <p:txBody>
          <a:bodyPr/>
          <a:lstStyle/>
          <a:p>
            <a:pPr eaLnBrk="0" hangingPunct="0"/>
            <a:endParaRPr lang="es-ES"/>
          </a:p>
        </p:txBody>
      </p:sp>
      <p:pic>
        <p:nvPicPr>
          <p:cNvPr id="7" name="Imagen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66072" y="90302"/>
            <a:ext cx="1555606" cy="600464"/>
          </a:xfrm>
          <a:prstGeom prst="rect">
            <a:avLst/>
          </a:prstGeom>
        </p:spPr>
      </p:pic>
    </p:spTree>
    <p:extLst>
      <p:ext uri="{BB962C8B-B14F-4D97-AF65-F5344CB8AC3E}">
        <p14:creationId xmlns:p14="http://schemas.microsoft.com/office/powerpoint/2010/main" val="2490742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3"/>
          <p:cNvSpPr>
            <a:spLocks noChangeArrowheads="1"/>
          </p:cNvSpPr>
          <p:nvPr/>
        </p:nvSpPr>
        <p:spPr bwMode="auto">
          <a:xfrm>
            <a:off x="0" y="-26988"/>
            <a:ext cx="9144000" cy="1007716"/>
          </a:xfrm>
          <a:prstGeom prst="roundRect">
            <a:avLst>
              <a:gd name="adj" fmla="val 0"/>
            </a:avLst>
          </a:prstGeom>
          <a:noFill/>
          <a:ln w="9525" algn="ctr">
            <a:noFill/>
            <a:round/>
            <a:headEnd/>
            <a:tailEnd/>
          </a:ln>
        </p:spPr>
        <p:txBody>
          <a:bodyPr wrap="none" anchor="ctr"/>
          <a:lstStyle/>
          <a:p>
            <a:r>
              <a:rPr lang="es-ES" altLang="es-CL" sz="3200" dirty="0" smtClean="0">
                <a:solidFill>
                  <a:schemeClr val="tx1">
                    <a:lumMod val="75000"/>
                    <a:lumOff val="25000"/>
                  </a:schemeClr>
                </a:solidFill>
              </a:rPr>
              <a:t>Transacciones vehiculares por pórtico</a:t>
            </a:r>
          </a:p>
        </p:txBody>
      </p:sp>
      <p:cxnSp>
        <p:nvCxnSpPr>
          <p:cNvPr id="3" name="7 Conector recto"/>
          <p:cNvCxnSpPr/>
          <p:nvPr/>
        </p:nvCxnSpPr>
        <p:spPr>
          <a:xfrm>
            <a:off x="0" y="857250"/>
            <a:ext cx="8143875" cy="0"/>
          </a:xfrm>
          <a:prstGeom prst="line">
            <a:avLst/>
          </a:prstGeom>
          <a:ln w="34925">
            <a:solidFill>
              <a:srgbClr val="5BA3A2"/>
            </a:solidFill>
          </a:ln>
        </p:spPr>
        <p:style>
          <a:lnRef idx="1">
            <a:schemeClr val="accent1"/>
          </a:lnRef>
          <a:fillRef idx="0">
            <a:schemeClr val="accent1"/>
          </a:fillRef>
          <a:effectRef idx="0">
            <a:schemeClr val="accent1"/>
          </a:effectRef>
          <a:fontRef idx="minor">
            <a:schemeClr val="tx1"/>
          </a:fontRef>
        </p:style>
      </p:cxnSp>
      <p:sp>
        <p:nvSpPr>
          <p:cNvPr id="4" name="AutoShape 9" descr="data:image/jpeg;base64,/9j/4AAQSkZJRgABAQAAAQABAAD/2wCEAAkGBxQSEhQUEhQUFBQVFxgXGBUYGBcVFxgYFhcXFxUVFRUYHCghGBolHRcXITEhJSkrLi4uFx8zODMsNygtMCsBCgoKDg0OGxAQGywmHyYsLCwyNCwwLC8sLzQvNCwsLCwsMCwvLCwsLDQsLC8sLCwsLCwsLDUsLCwsLywsLTQsLP/AABEIAMIBAwMBIgACEQEDEQH/xAAbAAABBQEBAAAAAAAAAAAAAAAAAgMEBQYBB//EADwQAAEDAgQDBgMGBgICAwAAAAEAAhEDIQQFEjFBUWEGEyJxgaEykbEUQlLB0fAHIzNi4fEVckOSFqLC/8QAGgEBAAMBAQEAAAAAAAAAAAAAAAECAwQFBv/EADARAAIBAwMCAgoBBQAAAAAAAAABAgMRIQQSMRNBIlEFFDJhcYGRodHwwSNCseHx/9oADAMBAAIRAxEAPwD25CEIAQhcLoQHUJp1ceabOIPJBckoUM1jzSDW6lTYi5PQoAxHVd+1dVBJOQoP2rqutxXVG0ssE1CjNxN4kSnO+5hUjOMuGS4tcjqE2K4Sw4FXIOoQhACEIQAhCEAIQhACEIQAhCEAIQhACEIQAhCEALhKCkFAcc8ppy69ySxpdc2H1UkCC/kkuY7jA8zCg5pm4pCGw36rJ5hn4nxPJJ8/os5VEi8acpZSNnUe0b1WD3TDnsP/AJm/IrCjGVH/AAU3u6kafqnRhsUbikPV91Xq3L9CXc2fcT8NVh9YTdbDVW3gkcxf6LG/a6tM/wA2jUb1A1D2Vtleeg/BU9J+oKlTTKypyiWXflFetdsVIPEATv8ART6GLZV/qNAd+MWKMfgw0Bx8Qt4uvDZcPpDqbPD7Pc6NLs3Z5I7KDonWZHGN+iS3NHCGk3mDYyk1sY/T8Ddx9736KKM1JdoIYHgSHEagR5rw3KN/C2vqegoN+0ky/pVA4DcHyiUOcW/qFVCtU3Ba1k/EPeylHFFlz4mc7XHku+l6QnTS35Xn/JyT0t3gn0sWfNS2VuYhY/Nc50GKe0b+aMt7RmQHmfS/VaS9NR37VHHmF6Pnt3G0B5LocoWFxQeJBsdvJSC8r0aOrhUVzilTcXYfQmqdUHb5J1dRQEIQgBCEIAQhCAEIQgBCEIAQhCA4SmnlOOUXF4llMS9zWjmTCNpK7IZzTJAXc0raKZIidgNpKXReDBBB291UdsMT3bKb5IaHGbTuLKs5WjdGlGO6aRW/ZybuPjP3rW6XT2LotMOeASNrceQHBVbs5ougOdpJuDMeRgqyZUhrS5wOoS122oC08pXLFrg9OUWrNkXMHPYwvs1oEnTBdCYws1WNc2pWbqkw7w24EGIMp7HZqxgPeEBsHfiqFvaNurwPkxs1jh+ZCzm7S5NqcHKPGfMvIqtMd4fN0OB+kJNfLmVf6jA1/B7bHzCdyjM6NQkVabvhgGJMneANvNTg4NGxPIcVrHKMKl07WKfDUquHcQ4mpTOzou3o6PqtbgXiswscBpcItb181Hy6lqJL40t+Kdul1Ly+m1peQQGydPKOi2Vtvi4OGqrSxyYXH43u9dKpBcwlk3DiBsVMyl+oMAY1w4Ay63Eatlfuyyj3r6rgHue6btkARAA/VShVLbCC3awmOmkBfMulGM3Z4zx5drnpPU3jZIr8JhS3whoDL+Ex7ApvFVBRu6k/Sblwu0dbbBWlbEtaYJM26b7RMT6JygTFyT0iDHI9VpsV9qeflj99xj1WstHlnaLGg13PFmm4jjZV9DHgvH4Z35LXfxAyRjKf2imyACO9AuIdbXpGxBiY4EngvPHQ0kjbh1WU6OfEepQqRnDBvMjzp7CRqaQ3aeIngf1W1yvH960G3XovKclyrE1gXU6Z08yQwT0Ljf0WqyjA4qmZcW0o31PH0bNlnCdSjJW4MtRRpTTykzaVJ3F07QxXNQ/tQJAMT5wevokhw3DhfrP0Xv6fWwttkzxalGXKRdMeDsuqrp1iFOo4gHzXoJpq6OceQhCkAhCEAIQhACEIQAhCEBme0PaYUpp0vE8buEQ3p1KyuCxtTEVWsrPDzBgEwBJEgRvIA+Sn9pMtNFzjIIcJFtpOyx2JqFha4SCNjxkEwvl6usrVKzhUWE+Ec0pO+SZju0NalVf3TiPuwNobaCOdltcBj2Zhg3UcQHU3PbplwILXD4XtneDBXnlTGUjLqpLKhcXhwFpG4j3VnmGdv7ttSmZbvI5LppaiWnspZjImFRwdxvOME/AOP2ika7H/APmPwHgC1w+ExaDCVTrBtIdyw4nDOmaYJ7yiZ2HG+8iVdZL2qq/ZxVqNDqJcWE/EJHBzTwMpYZl1UhzWdy/fVRcaZB/6fD7L0JQ7xZ7lHXRlFKa+n47fFGfdTa8NbSxFSk0T/LrUnG53BfEkeasMHkjoE1GG8kspvBcOVyAArV2AYf6ePrN/7sY8/NsKHXyEOJL8yqEHcCmR/wDuFXK7fdfk36tN/wB1vk3/AATcJRp0r+FoG5JE/wCEzj+1NFlmu1HgGiZ4QDIEquOQZewzUrYiseRcym3/AOon3UjD59hMNbC0KTHfj+N//u6SqSrqOG0vhlkeBu6UpfZfkscso4qpTJrTRoaiYMsqVQYhpZJ0ttv57q//AOQDRAbIEXGw6LHYTO6tarLncDAM7/lxXKmZuhzSbkz+X5BeVrtVNSUYXWC8KHVy7c9jZNzVjtpHpbjaw/JOuqNcOTYFmmD6zEDyWHwebOphrQY8QJ5mTtCl4vNHOnkOEe5jdcfrVRK0s/v72EtF4vCa+n3fL4bXu4RvfeLpjG4s0hqMFg+9MbmIPNZ0Ypwb4bjczsZFrc/NNUc/cy5uCASOEH25/JT6y2rWt8P3JT1V3ve5ozWFQFpILKjSHCZMEQfYrLVMdQwj3UWUWMLYbOkEkbgucbmZ91a4TNWVIEAc4sfYdF552wxR+21mkzBbxmxY0jbbfZbxvUjaLNaFOKk1JGtzHOCNLw9rxNwDBEf2kCyqa2cOc4mZmefXZZqjidQLfX/CkYasYAdcDb/aylQjz3OleE0P/IuhpJNoG/D9U9h8yNN0VAdJMjyN1QtdNtjJ8oUutU1Na0x4Z4XuqdOPcOXY2uFzXXSd3YAIDiJJN9xAPqEvK8+loD7uHLiOdysx2dxrmVAAJB4fmpeFDdTjsATA9bAKy11fTwWyXytg8P0pTVOalHub/L8xbUFjI9x5qwBXnDcZ3DKhuS6AL2mbq87K9oe8d3TuUtPluCve0vpSFXZGSzJfc8+M/M1iEAoXqmgIQhACEIQAhCEBj+0+KHeQYIHDpZYPNKY1FoMjeeXorrFFjSXlw8QmCZIlZvF4kFxPORK+dq011nVeG+xzPLK7HUZYRIkX+qoaWaVQG0aLXOF/CAXOceNheFpsHhnVajabfvRfpxNt4C9L7P5PRwgcykwGTqc4xqM7kkjbpsphqIQVmrnTR0zmr9jznKMmzKpQNOm3u2PIeG1SGNBm5O5ExtCu8B2DxLrVXMoxu4O7xh6tFjHnC9EFRp5WtIFrJNbG6bRJid4+Y/forevNLtY646dL2Sho9hqIZBq1STs/WG+UN0wqPNOwOJa1zqWJFQjZhaWSOI16iJHy8lssXi6rRI0gb3MEjkQ7ZJp58PvfDMTaLibAmSFktWl7X3RuqVS14nlmadm8Thw19cEsPEEEA8nRt9OqiYfDiRpBBJgQDc8ABxXrWIzGnUGktD2vs5pMzJ2iOfFRMHlDKbnPpUNNhvOqLfccbXHJcsq6llP6HbTqbY2migyvJnU4fWcW22sCCbX9FUZ27u6moElvOItPHktvmDzIDjpkbEXPCFi8/wAW0OeweNtt+EE2gAWWKm5ytI2pPuu/0I2HxAqEEQYInpxuFaUHF0G5uZB5A2jh/teeVqr6by6l4T0uInYjipuC7UvAh4h34m/SOC6Z6KTV4Dq2eT0GtVIHnE77b3VVVADiRJBmYMgHhuqnLs+diT3TGl1XgALBo+892wHM+W8qzr4GrSLjUAMmDpJLTv4jq2N/ZYeryp4mXjJS4YzSzPug97gWsbueIAMiOfKOqyGPzY4is+q+xcRHOAA1s9YAlbpnZB2OaG1KrqVMbBsS48CQ7do5KBnP8NXUaZdSqOdH4gB6EDbzXdpo04w3PlnPUqeOxnKDx7K0wztgfNZ8tdSdoeII/cjmFZUMWLJVp+ReErl3SvKWSTykD59Fe5RlFKmwPry9xAc2m0kABwFnHfVxiysMLi8PREMp0wQNyNRjfd0nivPlKKeWWTb9lFJ2fP8AOYNpt6lOYzBup1Xg1P5bbyIkzw6GVfjOqBmWMaQB9wH0jhxThGHqt7x9Km8EgbnVyu2d1rTVLmWfkcOtoSrJXVjFYnGl72MBtIgTKusG0NcHAkEbQYj5Kww2W4DvLUQJiHa3+HyE7qNm2Rd011ajV1MF9JEaG8XEi7gPL5qlSKrS/pytb5fT/R5VfR1oWdsGyyLOW1YYDqIsTxBHMcrbq9CyHY/KGUh3oqCo57RcfDBvb2WtYV9Xpup011OTOIpCELcsCEIQAhCEB4lnvZysKjqgfpoyRrAD5O4ESOE7kbLN4qoaToLtbTcP06fRwmxHmvXKLW1GVKZbLSbtPI8jztPSJWFzrIa9KsWMYarDcOlolnw3JIDXjkeS+es5JTqJJPn3P4mDSJHYOs0PqO4+EcrGePmvQH1yBq8AEXLpJHIG37lYHsbhm0e9e+WeItG+7GyPCbgySD19VqcLnbLNgkD53m64dR4JNXwe3pqbdJWRMql7nyS4CILi3TO8aWzebfJVONzUs8DHAj8RiwB4AbzfdSMZigG2faTyH/tPHoFkcXmQbIaQB7g3v7rK1+DspxvyWBzYtAN+Ikk7RFwP1Kap1qlZ4pMBJJEgSQ0xBc4xYDmm8iyw4gh9UEUBubgvI+6wjhO5/PbUUcTSotLaLG022kNmXEWGp1y4+apUnCGHz5fk3c2n4Vd/YscuwtPDMsdT4hz+PkOQ/S6U7NmgzHG/M+pWdzHNYBkxIkfOFXYbEF5JBsTEzt1EcbLnSq1He9kjD1eL8VTLNNmTW4qkWDwuiWEGwdwt+/08xzF1SnULKgLXN3BB/d+a3gxOkwN+Xy257+yaz/DDE4ZzXAa2gFj4Etg7EzOn29lvpqrjLbUXzLpbF4eDzbE1ZdOx4Ktdhy9wDRqc4wANySbD1KexTHMeWvsR6yDsQeRV92AqU/tX8z4gx3d7/HYW6wTuvaUunHcjOVng33ZPJmYSk1oa3vHAd5UA8Tjc+IjgLgeiunV6PwkTqIgG997dbSo1fFtDDpJmBP5BZrG4w6rcON14zqylU3XLQobvcbM0iDDHNgmSI57EevNdxDJaZIBiACYbfbadJ+e6qMtxge3S4uki5BEAjaf7hupNLGMYYdH/AFnUDNgZ2IsRFtl0KeLswdOSdjA9qMjDy5sd29pkcQNzDSR8JuQEvs/2YbQZ32JdqqiC2l9xjpsXuPxnYxEDqtj2kx2H7s6wDDSWAzMgnqJAMHc8V56M6LqbtRMyZHCQtnUm42g7o2px3Zlg0Jz9wJbIINzIn1k/knWFlQt3p6iQHadTTYS0XHnc2t6ZGjiNr33/AGVpstxIqACo4xEHS4NJ+6Nxc7e6y2bMM0l7heLoVXkuDu8I1NqBpa0MIkeMk7WN7zzVfQxulx0x4tgRMX/Edrcd/JXznfZywsBax+oklp8RG8DTAEFtuZ4xZynjGn+jqmIhok6RtEDgrNRZnukl7ivwFJzn7QGHiJvNmkWkmRcniFZ5JmLu8NKoJbJGggGx3BIN/KFHY2q+W+MEAGYEkA2aWk+OI23n5J2g1rAKjdTXatL5+6fxRvvMj+6OCzatlYZZy3Jp5J2TY6lhC+m8PY5jocS4d2W7tc0cDpIlbjDVg4AtIIIkEbEHYhYHN6VGu0vru7trLB4ElwEGCwm95FlrchxjatNrqcaAABcEgjgQNoX0OirKUUlZeS/yfOTg6dRxLlC40rq7yQQhCAFxdQgPPMbT3glroIBFjfcSsvh89qUqwpVGh2owHCxPKeBW+zbAaTa9pWD7T0CL6Rq4Hl1HVeLrtHCV21dGElkr8Tnhc+fhkzHrHrsClfbi1sg3478dvPgsoKbi8anaSDtYw2B4iQbb+yk4ys5jR95u8tmPW0hYS00cJHs6fVRUVG5Z4nNHGZP78lVVsbM3v++Cp35jJUvs9/NxDRNmHWeukggepWq0qgnJnStRd2R6tiMToYymLNaA1sWFrSOSgvrESbSfyPAqNiK+oDhe82Hom3ViLC144nleV4ap9/M699lZHMU4ug8+EbKdhqWhgHn+/wA1Ea8WUqk6J1Te3vEfKyvJYsZuVyS6rqgzHI3vyATbsUREHeY6RzjiotUnc7T+k7+qa7yxdtfY7nhb5eyp07llIq+0WEbVpuIgVG+LVBvEnSqz+H1Zgr1Hu3bTOnkNRAc6YsYgT/cVd4okAHisnmGE7lwq4fW5xcQ6mDqLg7drQBJvfj7L09K99N0m+eDKsrNTXzPQX5trJbIEcOJi3PeAo2I11XinSY57zIIaAY8yRAF9zAVz2c7G0WUmPxQc+t8ZaXFrGgzDCB8UTJ5notdRZToNAo0g1p/A3iLXIH1XJ0qcZYfBL1VsRRkcL2UxQue5Hk83gcDp3Sahcw93XaBItZpj8JYW/dJEEDktk3E6plwbYxBm1r8Cbqj7TZWTRNWS+pS8QImS2xcCPIE+Y6lJRv7KM4V5N2nYqu0D2mg6kSLeJjWmQJOx5yDY72XlNeoaTyDsT/r2W/xGbNqMFOm25d4RO883HYX32tdaDKcnwuHcypUaKleBD33DTF+7aR4Tfc36ropVY014+C0lKPHJ5jhsULTy/wAq2wlcWjeV6fXxdCsO7fRZUa6xkA7deB22iFQZl2Kw9Rp+yF1KqAS1rnufTdxh2rU5vKQbciq9SlV4f1Cqyj7SsMZdmTTLHta4WIB4OAsQTt/lXrKBcw9y06TBLZgNvcAX1Xna1+ixea5JiMKAajdbeL6epzWkCTqsCPMiPom8vzp7CC1xER7R+aytOK80X2xnmLNHjszdLNJ0gyTa88eu1/8AUqTha7aj3NeG3F4vLuDm9eqr8zxDq9EVPDYRqtb4hebixsOnRVlLEukGdgb+vD98VVp8ohJWsd7UYOo2sxhcS0tkG+mZOqJ9PmtJ2Co1hW2ikGkOM7ndtufGVgs5z4vrsYTYNiTsNRJueey3v8OMcQ99Ilrg4ag4SYIjc7AfmvR0yiq0Nya8j5/UuPWa956GwpabTgX0ABCEIAXF1CAp8JUZVaA70P5KDj8ia/VqAcIMefBVeDxhpnmOI/MdVqMHiA9oIMj6JhkWPJc97INa7vGC15bzi7Qekx7rI5jRqNcSZE3nnygixXvWYZbINpaVhM77KuhwYCQeA3HS+4XDqKDb3RRRo8ixbzMw2fID3U7sm4/aOAlh+oi6k5xgDRfpfQeGzHel9wTtLQ0Bt+c+aoi40qmphnSfJQ47ouHextSntkmenEju5G+q5/IeSqMXml7HY7cDHTjZOYfHaqVE7BzJPD4iXT8iB6KlzSgWEuHwn2J4eS8WlSW9xkdVPWXnKL88Fxh835gfT6q3qY9rogySPQHjc9RbzWcySoWNNRvxElrTyAHijz1AeiucvoUMQT4zQqncEB1InjYQ5gPMao5QpnShdon1+CqOMvqS3Pnf4jbTtBE2I/e6YquEySY5z877Hgl4um/Dyyo3S6ZaRc3MBzXfeYRsfNQ9W5Gxkj0mZ+iz6VjvjO+TmMq2na315ytH2KyRrQ3E1AXGJaIgM1Dc8zePmqDL8vdiazWkeEXedwADt1k2hb2rUa1oYDEAAW3tx5Ss60+nGyeWXvfA3jszeDZ1+N4ABjj8v2FV4rMKlEt8RIfJjw2E2MSSCRzSM3xTWwQTqiHEDfkAqA48mRY8ifisIsfVZU4bkaKyXBp/+aY4hzdTCDIv4ZvqGn8Jta3FX+ErhwLJ8V+ojiDeCPysvNKDoJLT4SRHT9yVednsY4VGyS28TEzw24rRxcHcpKKawUjsKMJmD2U3FzGM1smxbrkAHnHiE9BzV9SwZdpqawA7YEE+K/hMG1hv7Ki7fsFPMGObcvolrr/ea4OBPCfEUnAYt3My0AwOvGeS6K9Nu0ucf9+5NKd48m3qO3Ic3VFm3k24OgSfom6uYvpgaXBrYLg5ohpPG/3nFt9zw4qt/wCXq93MiDAiJiNtx0slYMl8aw2JaLnwg3i5+G3p84XMnfki3maPA56148XiI47E77Dfgs5nfY0EOq4Q6mw5xpGS4Rcd1pEuvbSel1V1O8pVajgC0C/AwDsTvYwtd2cqDRZ/iEjebxJA/t69fNWi5wecorKCit0DC4WtLIiIgm/5fvZOtqNgNMi9/LoFbdvsAKQOIoscQ50Vmt4atqongTY9SDxWDdmDny1gdqd4Z4ibcOK66WndTMTKWoiuR+qO/rkUPCJ06m7kNEb7g843hev9gezrqDDUeSS8DfeBtJWf/h92Q0NDnN0/Ur1JjYEBe9RpKCPHnmTZx+yWm6p2HMpxbkAhCEAIQhAedSpGCxjqTpb6jgf3zUddUA2OXZi2qJbvxaf37qRWoNcNhPJYik4tILSQRsQr7A5yHeGrY/iG3ryUkEfH5a10hzQR1ErzztN/DZryamGcKb/wH4D5fh+i9ceZF7jmP3dV2KowJ3HP9eSq4kM8WyfKsRhv61gzUKdPw/EXSXB25FyR1+Rs6tWm+n/OYC7Z3iOogj737Ox22Vz2re2f5b2tfEXG/QH/AF5rzzH167dQNgbGAP3wXhVYdSq82OeXNyxxGOpCGU2hjW2ABJ9TJMkzvuomIr6C1073a4cY/NUYoPc175kM0z5udpH5qXlk1G1GOu3Tq3BhwIEiOMErd0Ipbm/iQ1fLN/kmObiqXd1odpuCLFpP3m8trtNjHkRSPxDWVSNQc1sgO3BIbvbeSPQuVT2YtUq0qlQ0xUY5ragkw4jw+65U7M4sjxYjDuEyfE8aud+64rNUoRk1KSS7XOzTajpppvHY3eQNFOmXk+Kp1FgNh+fqpP8AyAl3MgkX/VZOlmbgQx0U7xbYWFpHJXPfWBEWg+8yvLrUnvuz3ISTWDuZv1m9ja3KNxHoqwUmuDuZ4G5EbbRJKsMQZeTv+tuHJQ9OmTxLoJN/UDmtKeFYs2KawtsBcWBPXxX+al4SqSGiB5bkQJJIH15KIHEeGwgySZvNp3sefkEmrWipxkE32n05K047iu4O29Rj3se0Q7S0eRHh9BH7uuZR42E79N9gf0VP2lxvgj9lW/Ywgsk9Pr+/dbVE1QUmVjLxWLRr3OBt4RuDtNo9dx8k5gazxF4EkiRezgbD39FaCm3Zw4TfYEC2/T98FU1opFxMuEWM8XEbuvEE7m264Yy34Ni4a5rtNSrTGkSCYA1GxAdNyDEzxhQRmAFQmm0NbcuYLN6wPu7AxtZMOxBNMNLrW3PE/lZRWjS43vxvvdWUW+SVZGjoUxiqFek4j+YxzYn4SbsLYM2cGm3JUf8ADDsgXOFepPdskMB+8fxHy+vkrjs1TmoA34nEDbYTJJ6ACflzXpOEwjWNDWgBoEACwXs+iqb2ybWL4PL1+3erCsNRAHkpCFFxNaTob8R9hzXrnCLpHU4ngLDz4p9JpsDQAOCUgBCEIDkoXYQgPPnMSQFKexN6UAgBKDUoBKAQgewuJczY25Hb/CsaeMa7+137+aqwEodVJAnOMmpVh4mgH8QFvULG5v2WiSJcOmy3TCRsbJt9+CznRhLLRRxTPKqmWhge0ss8AOEbwZB8wVXjBCnLmSZBaAdhJH6L1fE4Fj9wPRVlbJG8AD6LGpQ3Jpdyrizzujh9GrUDcEagJieNr/JM5XiruDnjSwwTO0mAt1WyMcoUL/4/BMRfpKxlplbBGwxuMzUPc802HuwQwVIjUbT/AK5J/B497SATIOx+SvMx7EurQS9w07AQAPJoEBRf/ieKYPA5rwOBEHz43VammusI9ChX2qzJH/KtIi7T14xG31Uelie8iBJuCORvf3UR+X4hgGpjZG0nblcC/t5KFiTWpzLDq4ua78rFcT0yTs8M6fWo+ZbVsZH90tjyvumml9V2lgLnXtPAcSTYDqqvCUqtUgFkDmSB9JKtc9DsDhqZaC6tWeZdGzGiwAuRc78Y8lPRztVmzGpq0uOSl7W5XiqbA+pRc2nMF4cx7Zm0ljjpk844K4/hvinO1AW0RLjOkSYGqAd+SosP2qxjTEa2Gzqb2F7Hg7tcDwKsMR2lqPLW0cIzDULF1OnNyJl2oxz2jguupRnKhsaV/czmjqakW5dzf4nF6AA4ybRfcE7jnt7Ksx+Lb3Ya4GZNucfBEenskZ/TLaGHfSfJe7wkiTpc0E7HnHzVD3tKdDn1qjpu/u2imHdGai6o3qSPLgvKo6O2XydsfSC2JtZDE5iDUZB5C1xtAEK4wDK1U2Bg8XXPPwt4b8VYZNlDi2X+K9o2I4cNlu8gyR0T8I9Z9169HRxaTaM3rJtCewuTuphz3AyYALviPM+S2YUZ9ZlJviIEKrxWZufZvhbz4nyXfGKirI5ZScndlhisbfQzxOPsnsJh9Avdx3KhZVA23PHirRSQCEIQAhCEAIQhAY6sxR3BWFZqhVGoQNSiUlyTKAeDkoOUbUuh6kEkOSxV5qLrXdakgkuaD1TL6XL3/VN60oV+aECHAjcfmEqkWcWg+Rhd70LjwDwBSwsSmU6Z2JHn+oS/sY4EFVp6Ehc71wUWJJWLygVBBCzua9l6h+ET1H6K7bj3DmnW5w4cSsqtGNRWkQ43MXl/Z+q139J3nED5lWVfs6+qZqxO17wPRaYZ8Yi3yCadnE8GrGGipwdyvTRQ0+yNPjPspVDsrRH3Z81YHNejUg5oeYC6FTiuxOwS7siXua9pAaxpDGwfC4/ebf184XcD2Io0yC8i3OB7Lj82efvO9EwcUTwJ8zKhU4J3SLbUaelVw1EAM8RHJIxGevNmwwfMrPNeT/hP0mq5Ymd6SZJJPM3TrCo7U40qQW+WVLq8as1ljvEtK3ZAdQhCgAhCEAIQhAZx7VFq01PcE05qAqqjEw5qs6tNRKlNCCGUmU89iacFIOal3UkFcQDmpcJSJRKA6XLmtcKSVIF96VzveiQuQgFl4SCiEaUAksSe7ToalBiEjHdJQoqQGJbWKAR20U62mn20061iAZZTTzWpYalhqASEpK0o0pYErKvjWpCzeUM8UrSBACEIUAEIQgBCEICiKbKEIBt6jVQhCEEWoo7kIQDLklCFIBcQhACEIQHEIQhILq4hSBQSwhCAW1OBCEA41LCEKAKCcahCkCkIQgLLKldsQhQwKQhCgAhCEAIQhAf/2Q=="/>
          <p:cNvSpPr>
            <a:spLocks noChangeAspect="1" noChangeArrowheads="1"/>
          </p:cNvSpPr>
          <p:nvPr/>
        </p:nvSpPr>
        <p:spPr bwMode="auto">
          <a:xfrm>
            <a:off x="160338" y="-144463"/>
            <a:ext cx="304800" cy="304801"/>
          </a:xfrm>
          <a:prstGeom prst="rect">
            <a:avLst/>
          </a:prstGeom>
          <a:noFill/>
          <a:ln w="9525">
            <a:noFill/>
            <a:miter lim="800000"/>
            <a:headEnd/>
            <a:tailEnd/>
          </a:ln>
        </p:spPr>
        <p:txBody>
          <a:bodyPr/>
          <a:lstStyle/>
          <a:p>
            <a:pPr eaLnBrk="0" hangingPunct="0"/>
            <a:endParaRPr lang="es-ES"/>
          </a:p>
        </p:txBody>
      </p:sp>
      <p:sp>
        <p:nvSpPr>
          <p:cNvPr id="5" name="AutoShape 11" descr="data:image/jpeg;base64,/9j/4AAQSkZJRgABAQAAAQABAAD/2wCEAAkGBxQSEhQUEhQUFBQVFxgXGBUYGBcVFxgYFhcXFxUVFRUYHCghGBolHRcXITEhJSkrLi4uFx8zODMsNygtMCsBCgoKDg0OGxAQGywmHyYsLCwyNCwwLC8sLzQvNCwsLCwsMCwvLCwsLDQsLC8sLCwsLCwsLDUsLCwsLywsLTQsLP/AABEIAMIBAwMBIgACEQEDEQH/xAAbAAABBQEBAAAAAAAAAAAAAAAAAgMEBQYBB//EADwQAAEDAgQDBgMGBgICAwAAAAEAAhEDIQQFEjFBUWEGEyJxgaEykbEUQlLB0fAHIzNi4fEVckOSFqLC/8QAGgEBAAMBAQEAAAAAAAAAAAAAAAECAwQFBv/EADARAAIBAwMCAgoBBQAAAAAAAAABAgMRIQQSMRNBIlEFFDJhcYGRodHwwSNCseHx/9oADAMBAAIRAxEAPwD25CEIAQhcLoQHUJp1ceabOIPJBckoUM1jzSDW6lTYi5PQoAxHVd+1dVBJOQoP2rqutxXVG0ssE1CjNxN4kSnO+5hUjOMuGS4tcjqE2K4Sw4FXIOoQhACEIQAhCEAIQhACEIQAhCEAIQhACEIQAhCEALhKCkFAcc8ppy69ySxpdc2H1UkCC/kkuY7jA8zCg5pm4pCGw36rJ5hn4nxPJJ8/os5VEi8acpZSNnUe0b1WD3TDnsP/AJm/IrCjGVH/AAU3u6kafqnRhsUbikPV91Xq3L9CXc2fcT8NVh9YTdbDVW3gkcxf6LG/a6tM/wA2jUb1A1D2Vtleeg/BU9J+oKlTTKypyiWXflFetdsVIPEATv8ART6GLZV/qNAd+MWKMfgw0Bx8Qt4uvDZcPpDqbPD7Pc6NLs3Z5I7KDonWZHGN+iS3NHCGk3mDYyk1sY/T8Ddx9736KKM1JdoIYHgSHEagR5rw3KN/C2vqegoN+0ky/pVA4DcHyiUOcW/qFVCtU3Ba1k/EPeylHFFlz4mc7XHku+l6QnTS35Xn/JyT0t3gn0sWfNS2VuYhY/Nc50GKe0b+aMt7RmQHmfS/VaS9NR37VHHmF6Pnt3G0B5LocoWFxQeJBsdvJSC8r0aOrhUVzilTcXYfQmqdUHb5J1dRQEIQgBCEIAQhCAEIQgBCEIAQhCA4SmnlOOUXF4llMS9zWjmTCNpK7IZzTJAXc0raKZIidgNpKXReDBBB291UdsMT3bKb5IaHGbTuLKs5WjdGlGO6aRW/ZybuPjP3rW6XT2LotMOeASNrceQHBVbs5ougOdpJuDMeRgqyZUhrS5wOoS122oC08pXLFrg9OUWrNkXMHPYwvs1oEnTBdCYws1WNc2pWbqkw7w24EGIMp7HZqxgPeEBsHfiqFvaNurwPkxs1jh+ZCzm7S5NqcHKPGfMvIqtMd4fN0OB+kJNfLmVf6jA1/B7bHzCdyjM6NQkVabvhgGJMneANvNTg4NGxPIcVrHKMKl07WKfDUquHcQ4mpTOzou3o6PqtbgXiswscBpcItb181Hy6lqJL40t+Kdul1Ly+m1peQQGydPKOi2Vtvi4OGqrSxyYXH43u9dKpBcwlk3DiBsVMyl+oMAY1w4Ay63Eatlfuyyj3r6rgHue6btkARAA/VShVLbCC3awmOmkBfMulGM3Z4zx5drnpPU3jZIr8JhS3whoDL+Ex7ApvFVBRu6k/Sblwu0dbbBWlbEtaYJM26b7RMT6JygTFyT0iDHI9VpsV9qeflj99xj1WstHlnaLGg13PFmm4jjZV9DHgvH4Z35LXfxAyRjKf2imyACO9AuIdbXpGxBiY4EngvPHQ0kjbh1WU6OfEepQqRnDBvMjzp7CRqaQ3aeIngf1W1yvH960G3XovKclyrE1gXU6Z08yQwT0Ljf0WqyjA4qmZcW0o31PH0bNlnCdSjJW4MtRRpTTykzaVJ3F07QxXNQ/tQJAMT5wevokhw3DhfrP0Xv6fWwttkzxalGXKRdMeDsuqrp1iFOo4gHzXoJpq6OceQhCkAhCEAIQhACEIQAhCEBme0PaYUpp0vE8buEQ3p1KyuCxtTEVWsrPDzBgEwBJEgRvIA+Sn9pMtNFzjIIcJFtpOyx2JqFha4SCNjxkEwvl6usrVKzhUWE+Ec0pO+SZju0NalVf3TiPuwNobaCOdltcBj2Zhg3UcQHU3PbplwILXD4XtneDBXnlTGUjLqpLKhcXhwFpG4j3VnmGdv7ttSmZbvI5LppaiWnspZjImFRwdxvOME/AOP2ika7H/APmPwHgC1w+ExaDCVTrBtIdyw4nDOmaYJ7yiZ2HG+8iVdZL2qq/ZxVqNDqJcWE/EJHBzTwMpYZl1UhzWdy/fVRcaZB/6fD7L0JQ7xZ7lHXRlFKa+n47fFGfdTa8NbSxFSk0T/LrUnG53BfEkeasMHkjoE1GG8kspvBcOVyAArV2AYf6ePrN/7sY8/NsKHXyEOJL8yqEHcCmR/wDuFXK7fdfk36tN/wB1vk3/AATcJRp0r+FoG5JE/wCEzj+1NFlmu1HgGiZ4QDIEquOQZewzUrYiseRcym3/AOon3UjD59hMNbC0KTHfj+N//u6SqSrqOG0vhlkeBu6UpfZfkscso4qpTJrTRoaiYMsqVQYhpZJ0ttv57q//AOQDRAbIEXGw6LHYTO6tarLncDAM7/lxXKmZuhzSbkz+X5BeVrtVNSUYXWC8KHVy7c9jZNzVjtpHpbjaw/JOuqNcOTYFmmD6zEDyWHwebOphrQY8QJ5mTtCl4vNHOnkOEe5jdcfrVRK0s/v72EtF4vCa+n3fL4bXu4RvfeLpjG4s0hqMFg+9MbmIPNZ0Ypwb4bjczsZFrc/NNUc/cy5uCASOEH25/JT6y2rWt8P3JT1V3ve5ozWFQFpILKjSHCZMEQfYrLVMdQwj3UWUWMLYbOkEkbgucbmZ91a4TNWVIEAc4sfYdF552wxR+21mkzBbxmxY0jbbfZbxvUjaLNaFOKk1JGtzHOCNLw9rxNwDBEf2kCyqa2cOc4mZmefXZZqjidQLfX/CkYasYAdcDb/aylQjz3OleE0P/IuhpJNoG/D9U9h8yNN0VAdJMjyN1QtdNtjJ8oUutU1Na0x4Z4XuqdOPcOXY2uFzXXSd3YAIDiJJN9xAPqEvK8+loD7uHLiOdysx2dxrmVAAJB4fmpeFDdTjsATA9bAKy11fTwWyXytg8P0pTVOalHub/L8xbUFjI9x5qwBXnDcZ3DKhuS6AL2mbq87K9oe8d3TuUtPluCve0vpSFXZGSzJfc8+M/M1iEAoXqmgIQhACEIQAhCEBj+0+KHeQYIHDpZYPNKY1FoMjeeXorrFFjSXlw8QmCZIlZvF4kFxPORK+dq011nVeG+xzPLK7HUZYRIkX+qoaWaVQG0aLXOF/CAXOceNheFpsHhnVajabfvRfpxNt4C9L7P5PRwgcykwGTqc4xqM7kkjbpsphqIQVmrnTR0zmr9jznKMmzKpQNOm3u2PIeG1SGNBm5O5ExtCu8B2DxLrVXMoxu4O7xh6tFjHnC9EFRp5WtIFrJNbG6bRJid4+Y/forevNLtY646dL2Sho9hqIZBq1STs/WG+UN0wqPNOwOJa1zqWJFQjZhaWSOI16iJHy8lssXi6rRI0gb3MEjkQ7ZJp58PvfDMTaLibAmSFktWl7X3RuqVS14nlmadm8Thw19cEsPEEEA8nRt9OqiYfDiRpBBJgQDc8ABxXrWIzGnUGktD2vs5pMzJ2iOfFRMHlDKbnPpUNNhvOqLfccbXHJcsq6llP6HbTqbY2migyvJnU4fWcW22sCCbX9FUZ27u6moElvOItPHktvmDzIDjpkbEXPCFi8/wAW0OeweNtt+EE2gAWWKm5ytI2pPuu/0I2HxAqEEQYInpxuFaUHF0G5uZB5A2jh/teeVqr6by6l4T0uInYjipuC7UvAh4h34m/SOC6Z6KTV4Dq2eT0GtVIHnE77b3VVVADiRJBmYMgHhuqnLs+diT3TGl1XgALBo+892wHM+W8qzr4GrSLjUAMmDpJLTv4jq2N/ZYeryp4mXjJS4YzSzPug97gWsbueIAMiOfKOqyGPzY4is+q+xcRHOAA1s9YAlbpnZB2OaG1KrqVMbBsS48CQ7do5KBnP8NXUaZdSqOdH4gB6EDbzXdpo04w3PlnPUqeOxnKDx7K0wztgfNZ8tdSdoeII/cjmFZUMWLJVp+ReErl3SvKWSTykD59Fe5RlFKmwPry9xAc2m0kABwFnHfVxiysMLi8PREMp0wQNyNRjfd0nivPlKKeWWTb9lFJ2fP8AOYNpt6lOYzBup1Xg1P5bbyIkzw6GVfjOqBmWMaQB9wH0jhxThGHqt7x9Km8EgbnVyu2d1rTVLmWfkcOtoSrJXVjFYnGl72MBtIgTKusG0NcHAkEbQYj5Kww2W4DvLUQJiHa3+HyE7qNm2Rd011ajV1MF9JEaG8XEi7gPL5qlSKrS/pytb5fT/R5VfR1oWdsGyyLOW1YYDqIsTxBHMcrbq9CyHY/KGUh3oqCo57RcfDBvb2WtYV9Xpup011OTOIpCELcsCEIQAhCEB4lnvZysKjqgfpoyRrAD5O4ESOE7kbLN4qoaToLtbTcP06fRwmxHmvXKLW1GVKZbLSbtPI8jztPSJWFzrIa9KsWMYarDcOlolnw3JIDXjkeS+es5JTqJJPn3P4mDSJHYOs0PqO4+EcrGePmvQH1yBq8AEXLpJHIG37lYHsbhm0e9e+WeItG+7GyPCbgySD19VqcLnbLNgkD53m64dR4JNXwe3pqbdJWRMql7nyS4CILi3TO8aWzebfJVONzUs8DHAj8RiwB4AbzfdSMZigG2faTyH/tPHoFkcXmQbIaQB7g3v7rK1+DspxvyWBzYtAN+Ikk7RFwP1Kap1qlZ4pMBJJEgSQ0xBc4xYDmm8iyw4gh9UEUBubgvI+6wjhO5/PbUUcTSotLaLG022kNmXEWGp1y4+apUnCGHz5fk3c2n4Vd/YscuwtPDMsdT4hz+PkOQ/S6U7NmgzHG/M+pWdzHNYBkxIkfOFXYbEF5JBsTEzt1EcbLnSq1He9kjD1eL8VTLNNmTW4qkWDwuiWEGwdwt+/08xzF1SnULKgLXN3BB/d+a3gxOkwN+Xy257+yaz/DDE4ZzXAa2gFj4Etg7EzOn29lvpqrjLbUXzLpbF4eDzbE1ZdOx4Ktdhy9wDRqc4wANySbD1KexTHMeWvsR6yDsQeRV92AqU/tX8z4gx3d7/HYW6wTuvaUunHcjOVng33ZPJmYSk1oa3vHAd5UA8Tjc+IjgLgeiunV6PwkTqIgG997dbSo1fFtDDpJmBP5BZrG4w6rcON14zqylU3XLQobvcbM0iDDHNgmSI57EevNdxDJaZIBiACYbfbadJ+e6qMtxge3S4uki5BEAjaf7hupNLGMYYdH/AFnUDNgZ2IsRFtl0KeLswdOSdjA9qMjDy5sd29pkcQNzDSR8JuQEvs/2YbQZ32JdqqiC2l9xjpsXuPxnYxEDqtj2kx2H7s6wDDSWAzMgnqJAMHc8V56M6LqbtRMyZHCQtnUm42g7o2px3Zlg0Jz9wJbIINzIn1k/knWFlQt3p6iQHadTTYS0XHnc2t6ZGjiNr33/AGVpstxIqACo4xEHS4NJ+6Nxc7e6y2bMM0l7heLoVXkuDu8I1NqBpa0MIkeMk7WN7zzVfQxulx0x4tgRMX/Edrcd/JXznfZywsBax+oklp8RG8DTAEFtuZ4xZynjGn+jqmIhok6RtEDgrNRZnukl7ivwFJzn7QGHiJvNmkWkmRcniFZ5JmLu8NKoJbJGggGx3BIN/KFHY2q+W+MEAGYEkA2aWk+OI23n5J2g1rAKjdTXatL5+6fxRvvMj+6OCzatlYZZy3Jp5J2TY6lhC+m8PY5jocS4d2W7tc0cDpIlbjDVg4AtIIIkEbEHYhYHN6VGu0vru7trLB4ElwEGCwm95FlrchxjatNrqcaAABcEgjgQNoX0OirKUUlZeS/yfOTg6dRxLlC40rq7yQQhCAFxdQgPPMbT3glroIBFjfcSsvh89qUqwpVGh2owHCxPKeBW+zbAaTa9pWD7T0CL6Rq4Hl1HVeLrtHCV21dGElkr8Tnhc+fhkzHrHrsClfbi1sg3478dvPgsoKbi8anaSDtYw2B4iQbb+yk4ys5jR95u8tmPW0hYS00cJHs6fVRUVG5Z4nNHGZP78lVVsbM3v++Cp35jJUvs9/NxDRNmHWeukggepWq0qgnJnStRd2R6tiMToYymLNaA1sWFrSOSgvrESbSfyPAqNiK+oDhe82Hom3ViLC144nleV4ap9/M699lZHMU4ug8+EbKdhqWhgHn+/wA1Ea8WUqk6J1Te3vEfKyvJYsZuVyS6rqgzHI3vyATbsUREHeY6RzjiotUnc7T+k7+qa7yxdtfY7nhb5eyp07llIq+0WEbVpuIgVG+LVBvEnSqz+H1Zgr1Hu3bTOnkNRAc6YsYgT/cVd4okAHisnmGE7lwq4fW5xcQ6mDqLg7drQBJvfj7L09K99N0m+eDKsrNTXzPQX5trJbIEcOJi3PeAo2I11XinSY57zIIaAY8yRAF9zAVz2c7G0WUmPxQc+t8ZaXFrGgzDCB8UTJ5notdRZToNAo0g1p/A3iLXIH1XJ0qcZYfBL1VsRRkcL2UxQue5Hk83gcDp3Sahcw93XaBItZpj8JYW/dJEEDktk3E6plwbYxBm1r8Cbqj7TZWTRNWS+pS8QImS2xcCPIE+Y6lJRv7KM4V5N2nYqu0D2mg6kSLeJjWmQJOx5yDY72XlNeoaTyDsT/r2W/xGbNqMFOm25d4RO883HYX32tdaDKcnwuHcypUaKleBD33DTF+7aR4Tfc36ropVY014+C0lKPHJ5jhsULTy/wAq2wlcWjeV6fXxdCsO7fRZUa6xkA7deB22iFQZl2Kw9Rp+yF1KqAS1rnufTdxh2rU5vKQbciq9SlV4f1Cqyj7SsMZdmTTLHta4WIB4OAsQTt/lXrKBcw9y06TBLZgNvcAX1Xna1+ixea5JiMKAajdbeL6epzWkCTqsCPMiPom8vzp7CC1xER7R+aytOK80X2xnmLNHjszdLNJ0gyTa88eu1/8AUqTha7aj3NeG3F4vLuDm9eqr8zxDq9EVPDYRqtb4hebixsOnRVlLEukGdgb+vD98VVp8ohJWsd7UYOo2sxhcS0tkG+mZOqJ9PmtJ2Co1hW2ikGkOM7ndtufGVgs5z4vrsYTYNiTsNRJueey3v8OMcQ99Ilrg4ag4SYIjc7AfmvR0yiq0Nya8j5/UuPWa956GwpabTgX0ABCEIAXF1CAp8JUZVaA70P5KDj8ia/VqAcIMefBVeDxhpnmOI/MdVqMHiA9oIMj6JhkWPJc97INa7vGC15bzi7Qekx7rI5jRqNcSZE3nnygixXvWYZbINpaVhM77KuhwYCQeA3HS+4XDqKDb3RRRo8ixbzMw2fID3U7sm4/aOAlh+oi6k5xgDRfpfQeGzHel9wTtLQ0Bt+c+aoi40qmphnSfJQ47ouHextSntkmenEju5G+q5/IeSqMXml7HY7cDHTjZOYfHaqVE7BzJPD4iXT8iB6KlzSgWEuHwn2J4eS8WlSW9xkdVPWXnKL88Fxh835gfT6q3qY9rogySPQHjc9RbzWcySoWNNRvxElrTyAHijz1AeiucvoUMQT4zQqncEB1InjYQ5gPMao5QpnShdon1+CqOMvqS3Pnf4jbTtBE2I/e6YquEySY5z877Hgl4um/Dyyo3S6ZaRc3MBzXfeYRsfNQ9W5Gxkj0mZ+iz6VjvjO+TmMq2na315ytH2KyRrQ3E1AXGJaIgM1Dc8zePmqDL8vdiazWkeEXedwADt1k2hb2rUa1oYDEAAW3tx5Ss60+nGyeWXvfA3jszeDZ1+N4ABjj8v2FV4rMKlEt8RIfJjw2E2MSSCRzSM3xTWwQTqiHEDfkAqA48mRY8ifisIsfVZU4bkaKyXBp/+aY4hzdTCDIv4ZvqGn8Jta3FX+ErhwLJ8V+ojiDeCPysvNKDoJLT4SRHT9yVednsY4VGyS28TEzw24rRxcHcpKKawUjsKMJmD2U3FzGM1smxbrkAHnHiE9BzV9SwZdpqawA7YEE+K/hMG1hv7Ki7fsFPMGObcvolrr/ea4OBPCfEUnAYt3My0AwOvGeS6K9Nu0ucf9+5NKd48m3qO3Ic3VFm3k24OgSfom6uYvpgaXBrYLg5ohpPG/3nFt9zw4qt/wCXq93MiDAiJiNtx0slYMl8aw2JaLnwg3i5+G3p84XMnfki3maPA56148XiI47E77Dfgs5nfY0EOq4Q6mw5xpGS4Rcd1pEuvbSel1V1O8pVajgC0C/AwDsTvYwtd2cqDRZ/iEjebxJA/t69fNWi5wecorKCit0DC4WtLIiIgm/5fvZOtqNgNMi9/LoFbdvsAKQOIoscQ50Vmt4atqongTY9SDxWDdmDny1gdqd4Z4ibcOK66WndTMTKWoiuR+qO/rkUPCJ06m7kNEb7g843hev9gezrqDDUeSS8DfeBtJWf/h92Q0NDnN0/Ur1JjYEBe9RpKCPHnmTZx+yWm6p2HMpxbkAhCEAIQhAedSpGCxjqTpb6jgf3zUddUA2OXZi2qJbvxaf37qRWoNcNhPJYik4tILSQRsQr7A5yHeGrY/iG3ryUkEfH5a10hzQR1ErzztN/DZryamGcKb/wH4D5fh+i9ceZF7jmP3dV2KowJ3HP9eSq4kM8WyfKsRhv61gzUKdPw/EXSXB25FyR1+Rs6tWm+n/OYC7Z3iOogj737Ox22Vz2re2f5b2tfEXG/QH/AF5rzzH167dQNgbGAP3wXhVYdSq82OeXNyxxGOpCGU2hjW2ABJ9TJMkzvuomIr6C1073a4cY/NUYoPc175kM0z5udpH5qXlk1G1GOu3Tq3BhwIEiOMErd0Ipbm/iQ1fLN/kmObiqXd1odpuCLFpP3m8trtNjHkRSPxDWVSNQc1sgO3BIbvbeSPQuVT2YtUq0qlQ0xUY5ragkw4jw+65U7M4sjxYjDuEyfE8aud+64rNUoRk1KSS7XOzTajpppvHY3eQNFOmXk+Kp1FgNh+fqpP8AyAl3MgkX/VZOlmbgQx0U7xbYWFpHJXPfWBEWg+8yvLrUnvuz3ISTWDuZv1m9ja3KNxHoqwUmuDuZ4G5EbbRJKsMQZeTv+tuHJQ9OmTxLoJN/UDmtKeFYs2KawtsBcWBPXxX+al4SqSGiB5bkQJJIH15KIHEeGwgySZvNp3sefkEmrWipxkE32n05K047iu4O29Rj3se0Q7S0eRHh9BH7uuZR42E79N9gf0VP2lxvgj9lW/Ywgsk9Pr+/dbVE1QUmVjLxWLRr3OBt4RuDtNo9dx8k5gazxF4EkiRezgbD39FaCm3Zw4TfYEC2/T98FU1opFxMuEWM8XEbuvEE7m264Yy34Ni4a5rtNSrTGkSCYA1GxAdNyDEzxhQRmAFQmm0NbcuYLN6wPu7AxtZMOxBNMNLrW3PE/lZRWjS43vxvvdWUW+SVZGjoUxiqFek4j+YxzYn4SbsLYM2cGm3JUf8ADDsgXOFepPdskMB+8fxHy+vkrjs1TmoA34nEDbYTJJ6ACflzXpOEwjWNDWgBoEACwXs+iqb2ybWL4PL1+3erCsNRAHkpCFFxNaTob8R9hzXrnCLpHU4ngLDz4p9JpsDQAOCUgBCEIDkoXYQgPPnMSQFKexN6UAgBKDUoBKAQgewuJczY25Hb/CsaeMa7+137+aqwEodVJAnOMmpVh4mgH8QFvULG5v2WiSJcOmy3TCRsbJt9+CznRhLLRRxTPKqmWhge0ss8AOEbwZB8wVXjBCnLmSZBaAdhJH6L1fE4Fj9wPRVlbJG8AD6LGpQ3Jpdyrizzujh9GrUDcEagJieNr/JM5XiruDnjSwwTO0mAt1WyMcoUL/4/BMRfpKxlplbBGwxuMzUPc802HuwQwVIjUbT/AK5J/B497SATIOx+SvMx7EurQS9w07AQAPJoEBRf/ieKYPA5rwOBEHz43VammusI9ChX2qzJH/KtIi7T14xG31Uelie8iBJuCORvf3UR+X4hgGpjZG0nblcC/t5KFiTWpzLDq4ua78rFcT0yTs8M6fWo+ZbVsZH90tjyvumml9V2lgLnXtPAcSTYDqqvCUqtUgFkDmSB9JKtc9DsDhqZaC6tWeZdGzGiwAuRc78Y8lPRztVmzGpq0uOSl7W5XiqbA+pRc2nMF4cx7Zm0ljjpk844K4/hvinO1AW0RLjOkSYGqAd+SosP2qxjTEa2Gzqb2F7Hg7tcDwKsMR2lqPLW0cIzDULF1OnNyJl2oxz2jguupRnKhsaV/czmjqakW5dzf4nF6AA4ybRfcE7jnt7Ksx+Lb3Ya4GZNucfBEenskZ/TLaGHfSfJe7wkiTpc0E7HnHzVD3tKdDn1qjpu/u2imHdGai6o3qSPLgvKo6O2XydsfSC2JtZDE5iDUZB5C1xtAEK4wDK1U2Bg8XXPPwt4b8VYZNlDi2X+K9o2I4cNlu8gyR0T8I9Z9169HRxaTaM3rJtCewuTuphz3AyYALviPM+S2YUZ9ZlJviIEKrxWZufZvhbz4nyXfGKirI5ZScndlhisbfQzxOPsnsJh9Avdx3KhZVA23PHirRSQCEIQAhCEAIQhAY6sxR3BWFZqhVGoQNSiUlyTKAeDkoOUbUuh6kEkOSxV5qLrXdakgkuaD1TL6XL3/VN60oV+aECHAjcfmEqkWcWg+Rhd70LjwDwBSwsSmU6Z2JHn+oS/sY4EFVp6Ehc71wUWJJWLygVBBCzua9l6h+ET1H6K7bj3DmnW5w4cSsqtGNRWkQ43MXl/Z+q139J3nED5lWVfs6+qZqxO17wPRaYZ8Yi3yCadnE8GrGGipwdyvTRQ0+yNPjPspVDsrRH3Z81YHNejUg5oeYC6FTiuxOwS7siXua9pAaxpDGwfC4/ebf184XcD2Io0yC8i3OB7Lj82efvO9EwcUTwJ8zKhU4J3SLbUaelVw1EAM8RHJIxGevNmwwfMrPNeT/hP0mq5Ymd6SZJJPM3TrCo7U40qQW+WVLq8as1ljvEtK3ZAdQhCgAhCEAIQhAZx7VFq01PcE05qAqqjEw5qs6tNRKlNCCGUmU89iacFIOal3UkFcQDmpcJSJRKA6XLmtcKSVIF96VzveiQuQgFl4SCiEaUAksSe7ToalBiEjHdJQoqQGJbWKAR20U62mn20061iAZZTTzWpYalhqASEpK0o0pYErKvjWpCzeUM8UrSBACEIUAEIQgBCEICiKbKEIBt6jVQhCEEWoo7kIQDLklCFIBcQhACEIQHEIQhILq4hSBQSwhCAW1OBCEA41LCEKAKCcahCkCkIQgLLKldsQhQwKQhCgAhCEAIQhAf/2Q=="/>
          <p:cNvSpPr>
            <a:spLocks noChangeAspect="1" noChangeArrowheads="1"/>
          </p:cNvSpPr>
          <p:nvPr/>
        </p:nvSpPr>
        <p:spPr bwMode="auto">
          <a:xfrm>
            <a:off x="160338" y="-144463"/>
            <a:ext cx="304800" cy="304801"/>
          </a:xfrm>
          <a:prstGeom prst="rect">
            <a:avLst/>
          </a:prstGeom>
          <a:noFill/>
          <a:ln w="9525">
            <a:noFill/>
            <a:miter lim="800000"/>
            <a:headEnd/>
            <a:tailEnd/>
          </a:ln>
        </p:spPr>
        <p:txBody>
          <a:bodyPr/>
          <a:lstStyle/>
          <a:p>
            <a:pPr eaLnBrk="0" hangingPunct="0"/>
            <a:endParaRPr lang="es-ES"/>
          </a:p>
        </p:txBody>
      </p:sp>
      <p:pic>
        <p:nvPicPr>
          <p:cNvPr id="6" name="Imagen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66072" y="195457"/>
            <a:ext cx="1555606" cy="600464"/>
          </a:xfrm>
          <a:prstGeom prst="rect">
            <a:avLst/>
          </a:prstGeom>
        </p:spPr>
      </p:pic>
      <p:pic>
        <p:nvPicPr>
          <p:cNvPr id="15" name="Imagen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5138" y="1042057"/>
            <a:ext cx="8437891" cy="5455705"/>
          </a:xfrm>
          <a:prstGeom prst="rect">
            <a:avLst/>
          </a:prstGeom>
        </p:spPr>
      </p:pic>
    </p:spTree>
    <p:extLst>
      <p:ext uri="{BB962C8B-B14F-4D97-AF65-F5344CB8AC3E}">
        <p14:creationId xmlns:p14="http://schemas.microsoft.com/office/powerpoint/2010/main" val="196068932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3"/>
          <p:cNvSpPr>
            <a:spLocks noChangeArrowheads="1"/>
          </p:cNvSpPr>
          <p:nvPr/>
        </p:nvSpPr>
        <p:spPr bwMode="auto">
          <a:xfrm>
            <a:off x="0" y="78571"/>
            <a:ext cx="9144000" cy="865188"/>
          </a:xfrm>
          <a:prstGeom prst="roundRect">
            <a:avLst>
              <a:gd name="adj" fmla="val 0"/>
            </a:avLst>
          </a:prstGeom>
          <a:noFill/>
          <a:ln w="9525" algn="ctr">
            <a:noFill/>
            <a:round/>
            <a:headEnd/>
            <a:tailEnd/>
          </a:ln>
        </p:spPr>
        <p:txBody>
          <a:bodyPr wrap="none" anchor="ctr"/>
          <a:lstStyle/>
          <a:p>
            <a:r>
              <a:rPr lang="es-CL" altLang="es-CL" sz="3200" dirty="0"/>
              <a:t>Cobros injustificados por más de </a:t>
            </a:r>
            <a:endParaRPr lang="es-CL" altLang="es-CL" sz="3200" dirty="0" smtClean="0"/>
          </a:p>
          <a:p>
            <a:r>
              <a:rPr lang="es-CL" altLang="es-CL" sz="3200" dirty="0" smtClean="0"/>
              <a:t>$</a:t>
            </a:r>
            <a:r>
              <a:rPr lang="es-CL" altLang="es-CL" sz="3200" dirty="0"/>
              <a:t>50 millones mensuales</a:t>
            </a:r>
          </a:p>
        </p:txBody>
      </p:sp>
      <p:sp>
        <p:nvSpPr>
          <p:cNvPr id="9" name="Text Box 11"/>
          <p:cNvSpPr txBox="1">
            <a:spLocks noChangeArrowheads="1"/>
          </p:cNvSpPr>
          <p:nvPr/>
        </p:nvSpPr>
        <p:spPr bwMode="auto">
          <a:xfrm>
            <a:off x="160338" y="1196752"/>
            <a:ext cx="8508520" cy="5478423"/>
          </a:xfrm>
          <a:prstGeom prst="rect">
            <a:avLst/>
          </a:prstGeom>
          <a:noFill/>
          <a:ln w="9525">
            <a:noFill/>
            <a:miter lim="800000"/>
            <a:headEnd/>
            <a:tailEnd/>
          </a:ln>
        </p:spPr>
        <p:txBody>
          <a:bodyPr wrap="square">
            <a:spAutoFit/>
          </a:bodyPr>
          <a:lstStyle/>
          <a:p>
            <a:pPr marL="285750" indent="-285750" algn="just">
              <a:lnSpc>
                <a:spcPct val="150000"/>
              </a:lnSpc>
              <a:spcBef>
                <a:spcPct val="50000"/>
              </a:spcBef>
              <a:buFont typeface="Arial" panose="020B0604020202020204" pitchFamily="34" charset="0"/>
              <a:buChar char="•"/>
            </a:pPr>
            <a:r>
              <a:rPr lang="es-CL" sz="2000" dirty="0"/>
              <a:t>Entonces, si en ese tramo se está cobrando 1,1 kilómetros extra, lo que equivale a $77, si se multiplica esta cifra por la cantidad de vehículos que pasaron por ese pórtico, </a:t>
            </a:r>
            <a:r>
              <a:rPr lang="es-CL" sz="2000" b="1" dirty="0"/>
              <a:t>solo en enero de 2018, el cobro total por un kilómetro inexistente alcanza los $55.994.377</a:t>
            </a:r>
            <a:r>
              <a:rPr lang="es-CL" sz="2000" dirty="0"/>
              <a:t>.</a:t>
            </a:r>
          </a:p>
          <a:p>
            <a:pPr marL="285750" indent="-285750" algn="just">
              <a:lnSpc>
                <a:spcPct val="150000"/>
              </a:lnSpc>
              <a:spcBef>
                <a:spcPct val="50000"/>
              </a:spcBef>
              <a:buFont typeface="Arial" panose="020B0604020202020204" pitchFamily="34" charset="0"/>
              <a:buChar char="•"/>
            </a:pPr>
            <a:r>
              <a:rPr lang="es-CL" sz="2000" dirty="0"/>
              <a:t>Esto significa que en los últimos 12 meses, Costanera Norte habría recibido en forma injustificada, producto del cobro de 1 kilómetro inexistente, </a:t>
            </a:r>
            <a:r>
              <a:rPr lang="es-CL" sz="2000" dirty="0" smtClean="0"/>
              <a:t>una cantidad proyectada de alrededor </a:t>
            </a:r>
            <a:r>
              <a:rPr lang="es-CL" sz="2000" dirty="0"/>
              <a:t>de </a:t>
            </a:r>
            <a:r>
              <a:rPr lang="es-CL" sz="2000" b="1" dirty="0"/>
              <a:t>$670 </a:t>
            </a:r>
            <a:r>
              <a:rPr lang="es-CL" sz="2000" b="1" dirty="0" smtClean="0"/>
              <a:t>millones anuales</a:t>
            </a:r>
            <a:r>
              <a:rPr lang="es-CL" sz="2000" dirty="0" smtClean="0"/>
              <a:t>.</a:t>
            </a:r>
            <a:endParaRPr lang="es-CL" sz="2000" dirty="0"/>
          </a:p>
          <a:p>
            <a:pPr marL="285750" indent="-285750" algn="just">
              <a:lnSpc>
                <a:spcPct val="150000"/>
              </a:lnSpc>
              <a:spcBef>
                <a:spcPct val="50000"/>
              </a:spcBef>
              <a:buFont typeface="Arial" panose="020B0604020202020204" pitchFamily="34" charset="0"/>
              <a:buChar char="•"/>
            </a:pPr>
            <a:r>
              <a:rPr lang="es-CL" sz="2000" dirty="0"/>
              <a:t>Finalmente, en un ejercicio matemático que considera los últimos 10 años, </a:t>
            </a:r>
            <a:r>
              <a:rPr lang="es-CL" sz="2000" b="1" dirty="0"/>
              <a:t>Costanera Norte habría recibido ingresos extras que ascienden a más de $6.700 millones</a:t>
            </a:r>
            <a:r>
              <a:rPr lang="es-CL" sz="2000" dirty="0"/>
              <a:t>.</a:t>
            </a:r>
          </a:p>
        </p:txBody>
      </p:sp>
      <p:cxnSp>
        <p:nvCxnSpPr>
          <p:cNvPr id="10" name="7 Conector recto"/>
          <p:cNvCxnSpPr/>
          <p:nvPr/>
        </p:nvCxnSpPr>
        <p:spPr>
          <a:xfrm>
            <a:off x="0" y="1196752"/>
            <a:ext cx="8143875" cy="0"/>
          </a:xfrm>
          <a:prstGeom prst="line">
            <a:avLst/>
          </a:prstGeom>
          <a:ln w="34925">
            <a:solidFill>
              <a:srgbClr val="5BA3A2"/>
            </a:solidFill>
          </a:ln>
        </p:spPr>
        <p:style>
          <a:lnRef idx="1">
            <a:schemeClr val="accent1"/>
          </a:lnRef>
          <a:fillRef idx="0">
            <a:schemeClr val="accent1"/>
          </a:fillRef>
          <a:effectRef idx="0">
            <a:schemeClr val="accent1"/>
          </a:effectRef>
          <a:fontRef idx="minor">
            <a:schemeClr val="tx1"/>
          </a:fontRef>
        </p:style>
      </p:cxnSp>
      <p:sp>
        <p:nvSpPr>
          <p:cNvPr id="11" name="AutoShape 9" descr="data:image/jpeg;base64,/9j/4AAQSkZJRgABAQAAAQABAAD/2wCEAAkGBxQSEhQUEhQUFBQVFxgXGBUYGBcVFxgYFhcXFxUVFRUYHCghGBolHRcXITEhJSkrLi4uFx8zODMsNygtMCsBCgoKDg0OGxAQGywmHyYsLCwyNCwwLC8sLzQvNCwsLCwsMCwvLCwsLDQsLC8sLCwsLCwsLDUsLCwsLywsLTQsLP/AABEIAMIBAwMBIgACEQEDEQH/xAAbAAABBQEBAAAAAAAAAAAAAAAAAgMEBQYBB//EADwQAAEDAgQDBgMGBgICAwAAAAEAAhEDIQQFEjFBUWEGEyJxgaEykbEUQlLB0fAHIzNi4fEVckOSFqLC/8QAGgEBAAMBAQEAAAAAAAAAAAAAAAECAwQFBv/EADARAAIBAwMCAgoBBQAAAAAAAAABAgMRIQQSMRNBIlEFFDJhcYGRodHwwSNCseHx/9oADAMBAAIRAxEAPwD25CEIAQhcLoQHUJp1ceabOIPJBckoUM1jzSDW6lTYi5PQoAxHVd+1dVBJOQoP2rqutxXVG0ssE1CjNxN4kSnO+5hUjOMuGS4tcjqE2K4Sw4FXIOoQhACEIQAhCEAIQhACEIQAhCEAIQhACEIQAhCEALhKCkFAcc8ppy69ySxpdc2H1UkCC/kkuY7jA8zCg5pm4pCGw36rJ5hn4nxPJJ8/os5VEi8acpZSNnUe0b1WD3TDnsP/AJm/IrCjGVH/AAU3u6kafqnRhsUbikPV91Xq3L9CXc2fcT8NVh9YTdbDVW3gkcxf6LG/a6tM/wA2jUb1A1D2Vtleeg/BU9J+oKlTTKypyiWXflFetdsVIPEATv8ART6GLZV/qNAd+MWKMfgw0Bx8Qt4uvDZcPpDqbPD7Pc6NLs3Z5I7KDonWZHGN+iS3NHCGk3mDYyk1sY/T8Ddx9736KKM1JdoIYHgSHEagR5rw3KN/C2vqegoN+0ky/pVA4DcHyiUOcW/qFVCtU3Ba1k/EPeylHFFlz4mc7XHku+l6QnTS35Xn/JyT0t3gn0sWfNS2VuYhY/Nc50GKe0b+aMt7RmQHmfS/VaS9NR37VHHmF6Pnt3G0B5LocoWFxQeJBsdvJSC8r0aOrhUVzilTcXYfQmqdUHb5J1dRQEIQgBCEIAQhCAEIQgBCEIAQhCA4SmnlOOUXF4llMS9zWjmTCNpK7IZzTJAXc0raKZIidgNpKXReDBBB291UdsMT3bKb5IaHGbTuLKs5WjdGlGO6aRW/ZybuPjP3rW6XT2LotMOeASNrceQHBVbs5ougOdpJuDMeRgqyZUhrS5wOoS122oC08pXLFrg9OUWrNkXMHPYwvs1oEnTBdCYws1WNc2pWbqkw7w24EGIMp7HZqxgPeEBsHfiqFvaNurwPkxs1jh+ZCzm7S5NqcHKPGfMvIqtMd4fN0OB+kJNfLmVf6jA1/B7bHzCdyjM6NQkVabvhgGJMneANvNTg4NGxPIcVrHKMKl07WKfDUquHcQ4mpTOzou3o6PqtbgXiswscBpcItb181Hy6lqJL40t+Kdul1Ly+m1peQQGydPKOi2Vtvi4OGqrSxyYXH43u9dKpBcwlk3DiBsVMyl+oMAY1w4Ay63Eatlfuyyj3r6rgHue6btkARAA/VShVLbCC3awmOmkBfMulGM3Z4zx5drnpPU3jZIr8JhS3whoDL+Ex7ApvFVBRu6k/Sblwu0dbbBWlbEtaYJM26b7RMT6JygTFyT0iDHI9VpsV9qeflj99xj1WstHlnaLGg13PFmm4jjZV9DHgvH4Z35LXfxAyRjKf2imyACO9AuIdbXpGxBiY4EngvPHQ0kjbh1WU6OfEepQqRnDBvMjzp7CRqaQ3aeIngf1W1yvH960G3XovKclyrE1gXU6Z08yQwT0Ljf0WqyjA4qmZcW0o31PH0bNlnCdSjJW4MtRRpTTykzaVJ3F07QxXNQ/tQJAMT5wevokhw3DhfrP0Xv6fWwttkzxalGXKRdMeDsuqrp1iFOo4gHzXoJpq6OceQhCkAhCEAIQhACEIQAhCEBme0PaYUpp0vE8buEQ3p1KyuCxtTEVWsrPDzBgEwBJEgRvIA+Sn9pMtNFzjIIcJFtpOyx2JqFha4SCNjxkEwvl6usrVKzhUWE+Ec0pO+SZju0NalVf3TiPuwNobaCOdltcBj2Zhg3UcQHU3PbplwILXD4XtneDBXnlTGUjLqpLKhcXhwFpG4j3VnmGdv7ttSmZbvI5LppaiWnspZjImFRwdxvOME/AOP2ika7H/APmPwHgC1w+ExaDCVTrBtIdyw4nDOmaYJ7yiZ2HG+8iVdZL2qq/ZxVqNDqJcWE/EJHBzTwMpYZl1UhzWdy/fVRcaZB/6fD7L0JQ7xZ7lHXRlFKa+n47fFGfdTa8NbSxFSk0T/LrUnG53BfEkeasMHkjoE1GG8kspvBcOVyAArV2AYf6ePrN/7sY8/NsKHXyEOJL8yqEHcCmR/wDuFXK7fdfk36tN/wB1vk3/AATcJRp0r+FoG5JE/wCEzj+1NFlmu1HgGiZ4QDIEquOQZewzUrYiseRcym3/AOon3UjD59hMNbC0KTHfj+N//u6SqSrqOG0vhlkeBu6UpfZfkscso4qpTJrTRoaiYMsqVQYhpZJ0ttv57q//AOQDRAbIEXGw6LHYTO6tarLncDAM7/lxXKmZuhzSbkz+X5BeVrtVNSUYXWC8KHVy7c9jZNzVjtpHpbjaw/JOuqNcOTYFmmD6zEDyWHwebOphrQY8QJ5mTtCl4vNHOnkOEe5jdcfrVRK0s/v72EtF4vCa+n3fL4bXu4RvfeLpjG4s0hqMFg+9MbmIPNZ0Ypwb4bjczsZFrc/NNUc/cy5uCASOEH25/JT6y2rWt8P3JT1V3ve5ozWFQFpILKjSHCZMEQfYrLVMdQwj3UWUWMLYbOkEkbgucbmZ91a4TNWVIEAc4sfYdF552wxR+21mkzBbxmxY0jbbfZbxvUjaLNaFOKk1JGtzHOCNLw9rxNwDBEf2kCyqa2cOc4mZmefXZZqjidQLfX/CkYasYAdcDb/aylQjz3OleE0P/IuhpJNoG/D9U9h8yNN0VAdJMjyN1QtdNtjJ8oUutU1Na0x4Z4XuqdOPcOXY2uFzXXSd3YAIDiJJN9xAPqEvK8+loD7uHLiOdysx2dxrmVAAJB4fmpeFDdTjsATA9bAKy11fTwWyXytg8P0pTVOalHub/L8xbUFjI9x5qwBXnDcZ3DKhuS6AL2mbq87K9oe8d3TuUtPluCve0vpSFXZGSzJfc8+M/M1iEAoXqmgIQhACEIQAhCEBj+0+KHeQYIHDpZYPNKY1FoMjeeXorrFFjSXlw8QmCZIlZvF4kFxPORK+dq011nVeG+xzPLK7HUZYRIkX+qoaWaVQG0aLXOF/CAXOceNheFpsHhnVajabfvRfpxNt4C9L7P5PRwgcykwGTqc4xqM7kkjbpsphqIQVmrnTR0zmr9jznKMmzKpQNOm3u2PIeG1SGNBm5O5ExtCu8B2DxLrVXMoxu4O7xh6tFjHnC9EFRp5WtIFrJNbG6bRJid4+Y/forevNLtY646dL2Sho9hqIZBq1STs/WG+UN0wqPNOwOJa1zqWJFQjZhaWSOI16iJHy8lssXi6rRI0gb3MEjkQ7ZJp58PvfDMTaLibAmSFktWl7X3RuqVS14nlmadm8Thw19cEsPEEEA8nRt9OqiYfDiRpBBJgQDc8ABxXrWIzGnUGktD2vs5pMzJ2iOfFRMHlDKbnPpUNNhvOqLfccbXHJcsq6llP6HbTqbY2migyvJnU4fWcW22sCCbX9FUZ27u6moElvOItPHktvmDzIDjpkbEXPCFi8/wAW0OeweNtt+EE2gAWWKm5ytI2pPuu/0I2HxAqEEQYInpxuFaUHF0G5uZB5A2jh/teeVqr6by6l4T0uInYjipuC7UvAh4h34m/SOC6Z6KTV4Dq2eT0GtVIHnE77b3VVVADiRJBmYMgHhuqnLs+diT3TGl1XgALBo+892wHM+W8qzr4GrSLjUAMmDpJLTv4jq2N/ZYeryp4mXjJS4YzSzPug97gWsbueIAMiOfKOqyGPzY4is+q+xcRHOAA1s9YAlbpnZB2OaG1KrqVMbBsS48CQ7do5KBnP8NXUaZdSqOdH4gB6EDbzXdpo04w3PlnPUqeOxnKDx7K0wztgfNZ8tdSdoeII/cjmFZUMWLJVp+ReErl3SvKWSTykD59Fe5RlFKmwPry9xAc2m0kABwFnHfVxiysMLi8PREMp0wQNyNRjfd0nivPlKKeWWTb9lFJ2fP8AOYNpt6lOYzBup1Xg1P5bbyIkzw6GVfjOqBmWMaQB9wH0jhxThGHqt7x9Km8EgbnVyu2d1rTVLmWfkcOtoSrJXVjFYnGl72MBtIgTKusG0NcHAkEbQYj5Kww2W4DvLUQJiHa3+HyE7qNm2Rd011ajV1MF9JEaG8XEi7gPL5qlSKrS/pytb5fT/R5VfR1oWdsGyyLOW1YYDqIsTxBHMcrbq9CyHY/KGUh3oqCo57RcfDBvb2WtYV9Xpup011OTOIpCELcsCEIQAhCEB4lnvZysKjqgfpoyRrAD5O4ESOE7kbLN4qoaToLtbTcP06fRwmxHmvXKLW1GVKZbLSbtPI8jztPSJWFzrIa9KsWMYarDcOlolnw3JIDXjkeS+es5JTqJJPn3P4mDSJHYOs0PqO4+EcrGePmvQH1yBq8AEXLpJHIG37lYHsbhm0e9e+WeItG+7GyPCbgySD19VqcLnbLNgkD53m64dR4JNXwe3pqbdJWRMql7nyS4CILi3TO8aWzebfJVONzUs8DHAj8RiwB4AbzfdSMZigG2faTyH/tPHoFkcXmQbIaQB7g3v7rK1+DspxvyWBzYtAN+Ikk7RFwP1Kap1qlZ4pMBJJEgSQ0xBc4xYDmm8iyw4gh9UEUBubgvI+6wjhO5/PbUUcTSotLaLG022kNmXEWGp1y4+apUnCGHz5fk3c2n4Vd/YscuwtPDMsdT4hz+PkOQ/S6U7NmgzHG/M+pWdzHNYBkxIkfOFXYbEF5JBsTEzt1EcbLnSq1He9kjD1eL8VTLNNmTW4qkWDwuiWEGwdwt+/08xzF1SnULKgLXN3BB/d+a3gxOkwN+Xy257+yaz/DDE4ZzXAa2gFj4Etg7EzOn29lvpqrjLbUXzLpbF4eDzbE1ZdOx4Ktdhy9wDRqc4wANySbD1KexTHMeWvsR6yDsQeRV92AqU/tX8z4gx3d7/HYW6wTuvaUunHcjOVng33ZPJmYSk1oa3vHAd5UA8Tjc+IjgLgeiunV6PwkTqIgG997dbSo1fFtDDpJmBP5BZrG4w6rcON14zqylU3XLQobvcbM0iDDHNgmSI57EevNdxDJaZIBiACYbfbadJ+e6qMtxge3S4uki5BEAjaf7hupNLGMYYdH/AFnUDNgZ2IsRFtl0KeLswdOSdjA9qMjDy5sd29pkcQNzDSR8JuQEvs/2YbQZ32JdqqiC2l9xjpsXuPxnYxEDqtj2kx2H7s6wDDSWAzMgnqJAMHc8V56M6LqbtRMyZHCQtnUm42g7o2px3Zlg0Jz9wJbIINzIn1k/knWFlQt3p6iQHadTTYS0XHnc2t6ZGjiNr33/AGVpstxIqACo4xEHS4NJ+6Nxc7e6y2bMM0l7heLoVXkuDu8I1NqBpa0MIkeMk7WN7zzVfQxulx0x4tgRMX/Edrcd/JXznfZywsBax+oklp8RG8DTAEFtuZ4xZynjGn+jqmIhok6RtEDgrNRZnukl7ivwFJzn7QGHiJvNmkWkmRcniFZ5JmLu8NKoJbJGggGx3BIN/KFHY2q+W+MEAGYEkA2aWk+OI23n5J2g1rAKjdTXatL5+6fxRvvMj+6OCzatlYZZy3Jp5J2TY6lhC+m8PY5jocS4d2W7tc0cDpIlbjDVg4AtIIIkEbEHYhYHN6VGu0vru7trLB4ElwEGCwm95FlrchxjatNrqcaAABcEgjgQNoX0OirKUUlZeS/yfOTg6dRxLlC40rq7yQQhCAFxdQgPPMbT3glroIBFjfcSsvh89qUqwpVGh2owHCxPKeBW+zbAaTa9pWD7T0CL6Rq4Hl1HVeLrtHCV21dGElkr8Tnhc+fhkzHrHrsClfbi1sg3478dvPgsoKbi8anaSDtYw2B4iQbb+yk4ys5jR95u8tmPW0hYS00cJHs6fVRUVG5Z4nNHGZP78lVVsbM3v++Cp35jJUvs9/NxDRNmHWeukggepWq0qgnJnStRd2R6tiMToYymLNaA1sWFrSOSgvrESbSfyPAqNiK+oDhe82Hom3ViLC144nleV4ap9/M699lZHMU4ug8+EbKdhqWhgHn+/wA1Ea8WUqk6J1Te3vEfKyvJYsZuVyS6rqgzHI3vyATbsUREHeY6RzjiotUnc7T+k7+qa7yxdtfY7nhb5eyp07llIq+0WEbVpuIgVG+LVBvEnSqz+H1Zgr1Hu3bTOnkNRAc6YsYgT/cVd4okAHisnmGE7lwq4fW5xcQ6mDqLg7drQBJvfj7L09K99N0m+eDKsrNTXzPQX5trJbIEcOJi3PeAo2I11XinSY57zIIaAY8yRAF9zAVz2c7G0WUmPxQc+t8ZaXFrGgzDCB8UTJ5notdRZToNAo0g1p/A3iLXIH1XJ0qcZYfBL1VsRRkcL2UxQue5Hk83gcDp3Sahcw93XaBItZpj8JYW/dJEEDktk3E6plwbYxBm1r8Cbqj7TZWTRNWS+pS8QImS2xcCPIE+Y6lJRv7KM4V5N2nYqu0D2mg6kSLeJjWmQJOx5yDY72XlNeoaTyDsT/r2W/xGbNqMFOm25d4RO883HYX32tdaDKcnwuHcypUaKleBD33DTF+7aR4Tfc36ropVY014+C0lKPHJ5jhsULTy/wAq2wlcWjeV6fXxdCsO7fRZUa6xkA7deB22iFQZl2Kw9Rp+yF1KqAS1rnufTdxh2rU5vKQbciq9SlV4f1Cqyj7SsMZdmTTLHta4WIB4OAsQTt/lXrKBcw9y06TBLZgNvcAX1Xna1+ixea5JiMKAajdbeL6epzWkCTqsCPMiPom8vzp7CC1xER7R+aytOK80X2xnmLNHjszdLNJ0gyTa88eu1/8AUqTha7aj3NeG3F4vLuDm9eqr8zxDq9EVPDYRqtb4hebixsOnRVlLEukGdgb+vD98VVp8ohJWsd7UYOo2sxhcS0tkG+mZOqJ9PmtJ2Co1hW2ikGkOM7ndtufGVgs5z4vrsYTYNiTsNRJueey3v8OMcQ99Ilrg4ag4SYIjc7AfmvR0yiq0Nya8j5/UuPWa956GwpabTgX0ABCEIAXF1CAp8JUZVaA70P5KDj8ia/VqAcIMefBVeDxhpnmOI/MdVqMHiA9oIMj6JhkWPJc97INa7vGC15bzi7Qekx7rI5jRqNcSZE3nnygixXvWYZbINpaVhM77KuhwYCQeA3HS+4XDqKDb3RRRo8ixbzMw2fID3U7sm4/aOAlh+oi6k5xgDRfpfQeGzHel9wTtLQ0Bt+c+aoi40qmphnSfJQ47ouHextSntkmenEju5G+q5/IeSqMXml7HY7cDHTjZOYfHaqVE7BzJPD4iXT8iB6KlzSgWEuHwn2J4eS8WlSW9xkdVPWXnKL88Fxh835gfT6q3qY9rogySPQHjc9RbzWcySoWNNRvxElrTyAHijz1AeiucvoUMQT4zQqncEB1InjYQ5gPMao5QpnShdon1+CqOMvqS3Pnf4jbTtBE2I/e6YquEySY5z877Hgl4um/Dyyo3S6ZaRc3MBzXfeYRsfNQ9W5Gxkj0mZ+iz6VjvjO+TmMq2na315ytH2KyRrQ3E1AXGJaIgM1Dc8zePmqDL8vdiazWkeEXedwADt1k2hb2rUa1oYDEAAW3tx5Ss60+nGyeWXvfA3jszeDZ1+N4ABjj8v2FV4rMKlEt8RIfJjw2E2MSSCRzSM3xTWwQTqiHEDfkAqA48mRY8ifisIsfVZU4bkaKyXBp/+aY4hzdTCDIv4ZvqGn8Jta3FX+ErhwLJ8V+ojiDeCPysvNKDoJLT4SRHT9yVednsY4VGyS28TEzw24rRxcHcpKKawUjsKMJmD2U3FzGM1smxbrkAHnHiE9BzV9SwZdpqawA7YEE+K/hMG1hv7Ki7fsFPMGObcvolrr/ea4OBPCfEUnAYt3My0AwOvGeS6K9Nu0ucf9+5NKd48m3qO3Ic3VFm3k24OgSfom6uYvpgaXBrYLg5ohpPG/3nFt9zw4qt/wCXq93MiDAiJiNtx0slYMl8aw2JaLnwg3i5+G3p84XMnfki3maPA56148XiI47E77Dfgs5nfY0EOq4Q6mw5xpGS4Rcd1pEuvbSel1V1O8pVajgC0C/AwDsTvYwtd2cqDRZ/iEjebxJA/t69fNWi5wecorKCit0DC4WtLIiIgm/5fvZOtqNgNMi9/LoFbdvsAKQOIoscQ50Vmt4atqongTY9SDxWDdmDny1gdqd4Z4ibcOK66WndTMTKWoiuR+qO/rkUPCJ06m7kNEb7g843hev9gezrqDDUeSS8DfeBtJWf/h92Q0NDnN0/Ur1JjYEBe9RpKCPHnmTZx+yWm6p2HMpxbkAhCEAIQhAedSpGCxjqTpb6jgf3zUddUA2OXZi2qJbvxaf37qRWoNcNhPJYik4tILSQRsQr7A5yHeGrY/iG3ryUkEfH5a10hzQR1ErzztN/DZryamGcKb/wH4D5fh+i9ceZF7jmP3dV2KowJ3HP9eSq4kM8WyfKsRhv61gzUKdPw/EXSXB25FyR1+Rs6tWm+n/OYC7Z3iOogj737Ox22Vz2re2f5b2tfEXG/QH/AF5rzzH167dQNgbGAP3wXhVYdSq82OeXNyxxGOpCGU2hjW2ABJ9TJMkzvuomIr6C1073a4cY/NUYoPc175kM0z5udpH5qXlk1G1GOu3Tq3BhwIEiOMErd0Ipbm/iQ1fLN/kmObiqXd1odpuCLFpP3m8trtNjHkRSPxDWVSNQc1sgO3BIbvbeSPQuVT2YtUq0qlQ0xUY5ragkw4jw+65U7M4sjxYjDuEyfE8aud+64rNUoRk1KSS7XOzTajpppvHY3eQNFOmXk+Kp1FgNh+fqpP8AyAl3MgkX/VZOlmbgQx0U7xbYWFpHJXPfWBEWg+8yvLrUnvuz3ISTWDuZv1m9ja3KNxHoqwUmuDuZ4G5EbbRJKsMQZeTv+tuHJQ9OmTxLoJN/UDmtKeFYs2KawtsBcWBPXxX+al4SqSGiB5bkQJJIH15KIHEeGwgySZvNp3sefkEmrWipxkE32n05K047iu4O29Rj3se0Q7S0eRHh9BH7uuZR42E79N9gf0VP2lxvgj9lW/Ywgsk9Pr+/dbVE1QUmVjLxWLRr3OBt4RuDtNo9dx8k5gazxF4EkiRezgbD39FaCm3Zw4TfYEC2/T98FU1opFxMuEWM8XEbuvEE7m264Yy34Ni4a5rtNSrTGkSCYA1GxAdNyDEzxhQRmAFQmm0NbcuYLN6wPu7AxtZMOxBNMNLrW3PE/lZRWjS43vxvvdWUW+SVZGjoUxiqFek4j+YxzYn4SbsLYM2cGm3JUf8ADDsgXOFepPdskMB+8fxHy+vkrjs1TmoA34nEDbYTJJ6ACflzXpOEwjWNDWgBoEACwXs+iqb2ybWL4PL1+3erCsNRAHkpCFFxNaTob8R9hzXrnCLpHU4ngLDz4p9JpsDQAOCUgBCEIDkoXYQgPPnMSQFKexN6UAgBKDUoBKAQgewuJczY25Hb/CsaeMa7+137+aqwEodVJAnOMmpVh4mgH8QFvULG5v2WiSJcOmy3TCRsbJt9+CznRhLLRRxTPKqmWhge0ss8AOEbwZB8wVXjBCnLmSZBaAdhJH6L1fE4Fj9wPRVlbJG8AD6LGpQ3Jpdyrizzujh9GrUDcEagJieNr/JM5XiruDnjSwwTO0mAt1WyMcoUL/4/BMRfpKxlplbBGwxuMzUPc802HuwQwVIjUbT/AK5J/B497SATIOx+SvMx7EurQS9w07AQAPJoEBRf/ieKYPA5rwOBEHz43VammusI9ChX2qzJH/KtIi7T14xG31Uelie8iBJuCORvf3UR+X4hgGpjZG0nblcC/t5KFiTWpzLDq4ua78rFcT0yTs8M6fWo+ZbVsZH90tjyvumml9V2lgLnXtPAcSTYDqqvCUqtUgFkDmSB9JKtc9DsDhqZaC6tWeZdGzGiwAuRc78Y8lPRztVmzGpq0uOSl7W5XiqbA+pRc2nMF4cx7Zm0ljjpk844K4/hvinO1AW0RLjOkSYGqAd+SosP2qxjTEa2Gzqb2F7Hg7tcDwKsMR2lqPLW0cIzDULF1OnNyJl2oxz2jguupRnKhsaV/czmjqakW5dzf4nF6AA4ybRfcE7jnt7Ksx+Lb3Ya4GZNucfBEenskZ/TLaGHfSfJe7wkiTpc0E7HnHzVD3tKdDn1qjpu/u2imHdGai6o3qSPLgvKo6O2XydsfSC2JtZDE5iDUZB5C1xtAEK4wDK1U2Bg8XXPPwt4b8VYZNlDi2X+K9o2I4cNlu8gyR0T8I9Z9169HRxaTaM3rJtCewuTuphz3AyYALviPM+S2YUZ9ZlJviIEKrxWZufZvhbz4nyXfGKirI5ZScndlhisbfQzxOPsnsJh9Avdx3KhZVA23PHirRSQCEIQAhCEAIQhAY6sxR3BWFZqhVGoQNSiUlyTKAeDkoOUbUuh6kEkOSxV5qLrXdakgkuaD1TL6XL3/VN60oV+aECHAjcfmEqkWcWg+Rhd70LjwDwBSwsSmU6Z2JHn+oS/sY4EFVp6Ehc71wUWJJWLygVBBCzua9l6h+ET1H6K7bj3DmnW5w4cSsqtGNRWkQ43MXl/Z+q139J3nED5lWVfs6+qZqxO17wPRaYZ8Yi3yCadnE8GrGGipwdyvTRQ0+yNPjPspVDsrRH3Z81YHNejUg5oeYC6FTiuxOwS7siXua9pAaxpDGwfC4/ebf184XcD2Io0yC8i3OB7Lj82efvO9EwcUTwJ8zKhU4J3SLbUaelVw1EAM8RHJIxGevNmwwfMrPNeT/hP0mq5Ymd6SZJJPM3TrCo7U40qQW+WVLq8as1ljvEtK3ZAdQhCgAhCEAIQhAZx7VFq01PcE05qAqqjEw5qs6tNRKlNCCGUmU89iacFIOal3UkFcQDmpcJSJRKA6XLmtcKSVIF96VzveiQuQgFl4SCiEaUAksSe7ToalBiEjHdJQoqQGJbWKAR20U62mn20061iAZZTTzWpYalhqASEpK0o0pYErKvjWpCzeUM8UrSBACEIUAEIQgBCEICiKbKEIBt6jVQhCEEWoo7kIQDLklCFIBcQhACEIQHEIQhILq4hSBQSwhCAW1OBCEA41LCEKAKCcahCkCkIQgLLKldsQhQwKQhCgAhCEAIQhAf/2Q=="/>
          <p:cNvSpPr>
            <a:spLocks noChangeAspect="1" noChangeArrowheads="1"/>
          </p:cNvSpPr>
          <p:nvPr/>
        </p:nvSpPr>
        <p:spPr bwMode="auto">
          <a:xfrm>
            <a:off x="160338" y="-144463"/>
            <a:ext cx="304800" cy="304801"/>
          </a:xfrm>
          <a:prstGeom prst="rect">
            <a:avLst/>
          </a:prstGeom>
          <a:noFill/>
          <a:ln w="9525">
            <a:noFill/>
            <a:miter lim="800000"/>
            <a:headEnd/>
            <a:tailEnd/>
          </a:ln>
        </p:spPr>
        <p:txBody>
          <a:bodyPr/>
          <a:lstStyle/>
          <a:p>
            <a:pPr eaLnBrk="0" hangingPunct="0"/>
            <a:endParaRPr lang="es-ES"/>
          </a:p>
        </p:txBody>
      </p:sp>
      <p:sp>
        <p:nvSpPr>
          <p:cNvPr id="12" name="AutoShape 11" descr="data:image/jpeg;base64,/9j/4AAQSkZJRgABAQAAAQABAAD/2wCEAAkGBxQSEhQUEhQUFBQVFxgXGBUYGBcVFxgYFhcXFxUVFRUYHCghGBolHRcXITEhJSkrLi4uFx8zODMsNygtMCsBCgoKDg0OGxAQGywmHyYsLCwyNCwwLC8sLzQvNCwsLCwsMCwvLCwsLDQsLC8sLCwsLCwsLDUsLCwsLywsLTQsLP/AABEIAMIBAwMBIgACEQEDEQH/xAAbAAABBQEBAAAAAAAAAAAAAAAAAgMEBQYBB//EADwQAAEDAgQDBgMGBgICAwAAAAEAAhEDIQQFEjFBUWEGEyJxgaEykbEUQlLB0fAHIzNi4fEVckOSFqLC/8QAGgEBAAMBAQEAAAAAAAAAAAAAAAECAwQFBv/EADARAAIBAwMCAgoBBQAAAAAAAAABAgMRIQQSMRNBIlEFFDJhcYGRodHwwSNCseHx/9oADAMBAAIRAxEAPwD25CEIAQhcLoQHUJp1ceabOIPJBckoUM1jzSDW6lTYi5PQoAxHVd+1dVBJOQoP2rqutxXVG0ssE1CjNxN4kSnO+5hUjOMuGS4tcjqE2K4Sw4FXIOoQhACEIQAhCEAIQhACEIQAhCEAIQhACEIQAhCEALhKCkFAcc8ppy69ySxpdc2H1UkCC/kkuY7jA8zCg5pm4pCGw36rJ5hn4nxPJJ8/os5VEi8acpZSNnUe0b1WD3TDnsP/AJm/IrCjGVH/AAU3u6kafqnRhsUbikPV91Xq3L9CXc2fcT8NVh9YTdbDVW3gkcxf6LG/a6tM/wA2jUb1A1D2Vtleeg/BU9J+oKlTTKypyiWXflFetdsVIPEATv8ART6GLZV/qNAd+MWKMfgw0Bx8Qt4uvDZcPpDqbPD7Pc6NLs3Z5I7KDonWZHGN+iS3NHCGk3mDYyk1sY/T8Ddx9736KKM1JdoIYHgSHEagR5rw3KN/C2vqegoN+0ky/pVA4DcHyiUOcW/qFVCtU3Ba1k/EPeylHFFlz4mc7XHku+l6QnTS35Xn/JyT0t3gn0sWfNS2VuYhY/Nc50GKe0b+aMt7RmQHmfS/VaS9NR37VHHmF6Pnt3G0B5LocoWFxQeJBsdvJSC8r0aOrhUVzilTcXYfQmqdUHb5J1dRQEIQgBCEIAQhCAEIQgBCEIAQhCA4SmnlOOUXF4llMS9zWjmTCNpK7IZzTJAXc0raKZIidgNpKXReDBBB291UdsMT3bKb5IaHGbTuLKs5WjdGlGO6aRW/ZybuPjP3rW6XT2LotMOeASNrceQHBVbs5ougOdpJuDMeRgqyZUhrS5wOoS122oC08pXLFrg9OUWrNkXMHPYwvs1oEnTBdCYws1WNc2pWbqkw7w24EGIMp7HZqxgPeEBsHfiqFvaNurwPkxs1jh+ZCzm7S5NqcHKPGfMvIqtMd4fN0OB+kJNfLmVf6jA1/B7bHzCdyjM6NQkVabvhgGJMneANvNTg4NGxPIcVrHKMKl07WKfDUquHcQ4mpTOzou3o6PqtbgXiswscBpcItb181Hy6lqJL40t+Kdul1Ly+m1peQQGydPKOi2Vtvi4OGqrSxyYXH43u9dKpBcwlk3DiBsVMyl+oMAY1w4Ay63Eatlfuyyj3r6rgHue6btkARAA/VShVLbCC3awmOmkBfMulGM3Z4zx5drnpPU3jZIr8JhS3whoDL+Ex7ApvFVBRu6k/Sblwu0dbbBWlbEtaYJM26b7RMT6JygTFyT0iDHI9VpsV9qeflj99xj1WstHlnaLGg13PFmm4jjZV9DHgvH4Z35LXfxAyRjKf2imyACO9AuIdbXpGxBiY4EngvPHQ0kjbh1WU6OfEepQqRnDBvMjzp7CRqaQ3aeIngf1W1yvH960G3XovKclyrE1gXU6Z08yQwT0Ljf0WqyjA4qmZcW0o31PH0bNlnCdSjJW4MtRRpTTykzaVJ3F07QxXNQ/tQJAMT5wevokhw3DhfrP0Xv6fWwttkzxalGXKRdMeDsuqrp1iFOo4gHzXoJpq6OceQhCkAhCEAIQhACEIQAhCEBme0PaYUpp0vE8buEQ3p1KyuCxtTEVWsrPDzBgEwBJEgRvIA+Sn9pMtNFzjIIcJFtpOyx2JqFha4SCNjxkEwvl6usrVKzhUWE+Ec0pO+SZju0NalVf3TiPuwNobaCOdltcBj2Zhg3UcQHU3PbplwILXD4XtneDBXnlTGUjLqpLKhcXhwFpG4j3VnmGdv7ttSmZbvI5LppaiWnspZjImFRwdxvOME/AOP2ika7H/APmPwHgC1w+ExaDCVTrBtIdyw4nDOmaYJ7yiZ2HG+8iVdZL2qq/ZxVqNDqJcWE/EJHBzTwMpYZl1UhzWdy/fVRcaZB/6fD7L0JQ7xZ7lHXRlFKa+n47fFGfdTa8NbSxFSk0T/LrUnG53BfEkeasMHkjoE1GG8kspvBcOVyAArV2AYf6ePrN/7sY8/NsKHXyEOJL8yqEHcCmR/wDuFXK7fdfk36tN/wB1vk3/AATcJRp0r+FoG5JE/wCEzj+1NFlmu1HgGiZ4QDIEquOQZewzUrYiseRcym3/AOon3UjD59hMNbC0KTHfj+N//u6SqSrqOG0vhlkeBu6UpfZfkscso4qpTJrTRoaiYMsqVQYhpZJ0ttv57q//AOQDRAbIEXGw6LHYTO6tarLncDAM7/lxXKmZuhzSbkz+X5BeVrtVNSUYXWC8KHVy7c9jZNzVjtpHpbjaw/JOuqNcOTYFmmD6zEDyWHwebOphrQY8QJ5mTtCl4vNHOnkOEe5jdcfrVRK0s/v72EtF4vCa+n3fL4bXu4RvfeLpjG4s0hqMFg+9MbmIPNZ0Ypwb4bjczsZFrc/NNUc/cy5uCASOEH25/JT6y2rWt8P3JT1V3ve5ozWFQFpILKjSHCZMEQfYrLVMdQwj3UWUWMLYbOkEkbgucbmZ91a4TNWVIEAc4sfYdF552wxR+21mkzBbxmxY0jbbfZbxvUjaLNaFOKk1JGtzHOCNLw9rxNwDBEf2kCyqa2cOc4mZmefXZZqjidQLfX/CkYasYAdcDb/aylQjz3OleE0P/IuhpJNoG/D9U9h8yNN0VAdJMjyN1QtdNtjJ8oUutU1Na0x4Z4XuqdOPcOXY2uFzXXSd3YAIDiJJN9xAPqEvK8+loD7uHLiOdysx2dxrmVAAJB4fmpeFDdTjsATA9bAKy11fTwWyXytg8P0pTVOalHub/L8xbUFjI9x5qwBXnDcZ3DKhuS6AL2mbq87K9oe8d3TuUtPluCve0vpSFXZGSzJfc8+M/M1iEAoXqmgIQhACEIQAhCEBj+0+KHeQYIHDpZYPNKY1FoMjeeXorrFFjSXlw8QmCZIlZvF4kFxPORK+dq011nVeG+xzPLK7HUZYRIkX+qoaWaVQG0aLXOF/CAXOceNheFpsHhnVajabfvRfpxNt4C9L7P5PRwgcykwGTqc4xqM7kkjbpsphqIQVmrnTR0zmr9jznKMmzKpQNOm3u2PIeG1SGNBm5O5ExtCu8B2DxLrVXMoxu4O7xh6tFjHnC9EFRp5WtIFrJNbG6bRJid4+Y/forevNLtY646dL2Sho9hqIZBq1STs/WG+UN0wqPNOwOJa1zqWJFQjZhaWSOI16iJHy8lssXi6rRI0gb3MEjkQ7ZJp58PvfDMTaLibAmSFktWl7X3RuqVS14nlmadm8Thw19cEsPEEEA8nRt9OqiYfDiRpBBJgQDc8ABxXrWIzGnUGktD2vs5pMzJ2iOfFRMHlDKbnPpUNNhvOqLfccbXHJcsq6llP6HbTqbY2migyvJnU4fWcW22sCCbX9FUZ27u6moElvOItPHktvmDzIDjpkbEXPCFi8/wAW0OeweNtt+EE2gAWWKm5ytI2pPuu/0I2HxAqEEQYInpxuFaUHF0G5uZB5A2jh/teeVqr6by6l4T0uInYjipuC7UvAh4h34m/SOC6Z6KTV4Dq2eT0GtVIHnE77b3VVVADiRJBmYMgHhuqnLs+diT3TGl1XgALBo+892wHM+W8qzr4GrSLjUAMmDpJLTv4jq2N/ZYeryp4mXjJS4YzSzPug97gWsbueIAMiOfKOqyGPzY4is+q+xcRHOAA1s9YAlbpnZB2OaG1KrqVMbBsS48CQ7do5KBnP8NXUaZdSqOdH4gB6EDbzXdpo04w3PlnPUqeOxnKDx7K0wztgfNZ8tdSdoeII/cjmFZUMWLJVp+ReErl3SvKWSTykD59Fe5RlFKmwPry9xAc2m0kABwFnHfVxiysMLi8PREMp0wQNyNRjfd0nivPlKKeWWTb9lFJ2fP8AOYNpt6lOYzBup1Xg1P5bbyIkzw6GVfjOqBmWMaQB9wH0jhxThGHqt7x9Km8EgbnVyu2d1rTVLmWfkcOtoSrJXVjFYnGl72MBtIgTKusG0NcHAkEbQYj5Kww2W4DvLUQJiHa3+HyE7qNm2Rd011ajV1MF9JEaG8XEi7gPL5qlSKrS/pytb5fT/R5VfR1oWdsGyyLOW1YYDqIsTxBHMcrbq9CyHY/KGUh3oqCo57RcfDBvb2WtYV9Xpup011OTOIpCELcsCEIQAhCEB4lnvZysKjqgfpoyRrAD5O4ESOE7kbLN4qoaToLtbTcP06fRwmxHmvXKLW1GVKZbLSbtPI8jztPSJWFzrIa9KsWMYarDcOlolnw3JIDXjkeS+es5JTqJJPn3P4mDSJHYOs0PqO4+EcrGePmvQH1yBq8AEXLpJHIG37lYHsbhm0e9e+WeItG+7GyPCbgySD19VqcLnbLNgkD53m64dR4JNXwe3pqbdJWRMql7nyS4CILi3TO8aWzebfJVONzUs8DHAj8RiwB4AbzfdSMZigG2faTyH/tPHoFkcXmQbIaQB7g3v7rK1+DspxvyWBzYtAN+Ikk7RFwP1Kap1qlZ4pMBJJEgSQ0xBc4xYDmm8iyw4gh9UEUBubgvI+6wjhO5/PbUUcTSotLaLG022kNmXEWGp1y4+apUnCGHz5fk3c2n4Vd/YscuwtPDMsdT4hz+PkOQ/S6U7NmgzHG/M+pWdzHNYBkxIkfOFXYbEF5JBsTEzt1EcbLnSq1He9kjD1eL8VTLNNmTW4qkWDwuiWEGwdwt+/08xzF1SnULKgLXN3BB/d+a3gxOkwN+Xy257+yaz/DDE4ZzXAa2gFj4Etg7EzOn29lvpqrjLbUXzLpbF4eDzbE1ZdOx4Ktdhy9wDRqc4wANySbD1KexTHMeWvsR6yDsQeRV92AqU/tX8z4gx3d7/HYW6wTuvaUunHcjOVng33ZPJmYSk1oa3vHAd5UA8Tjc+IjgLgeiunV6PwkTqIgG997dbSo1fFtDDpJmBP5BZrG4w6rcON14zqylU3XLQobvcbM0iDDHNgmSI57EevNdxDJaZIBiACYbfbadJ+e6qMtxge3S4uki5BEAjaf7hupNLGMYYdH/AFnUDNgZ2IsRFtl0KeLswdOSdjA9qMjDy5sd29pkcQNzDSR8JuQEvs/2YbQZ32JdqqiC2l9xjpsXuPxnYxEDqtj2kx2H7s6wDDSWAzMgnqJAMHc8V56M6LqbtRMyZHCQtnUm42g7o2px3Zlg0Jz9wJbIINzIn1k/knWFlQt3p6iQHadTTYS0XHnc2t6ZGjiNr33/AGVpstxIqACo4xEHS4NJ+6Nxc7e6y2bMM0l7heLoVXkuDu8I1NqBpa0MIkeMk7WN7zzVfQxulx0x4tgRMX/Edrcd/JXznfZywsBax+oklp8RG8DTAEFtuZ4xZynjGn+jqmIhok6RtEDgrNRZnukl7ivwFJzn7QGHiJvNmkWkmRcniFZ5JmLu8NKoJbJGggGx3BIN/KFHY2q+W+MEAGYEkA2aWk+OI23n5J2g1rAKjdTXatL5+6fxRvvMj+6OCzatlYZZy3Jp5J2TY6lhC+m8PY5jocS4d2W7tc0cDpIlbjDVg4AtIIIkEbEHYhYHN6VGu0vru7trLB4ElwEGCwm95FlrchxjatNrqcaAABcEgjgQNoX0OirKUUlZeS/yfOTg6dRxLlC40rq7yQQhCAFxdQgPPMbT3glroIBFjfcSsvh89qUqwpVGh2owHCxPKeBW+zbAaTa9pWD7T0CL6Rq4Hl1HVeLrtHCV21dGElkr8Tnhc+fhkzHrHrsClfbi1sg3478dvPgsoKbi8anaSDtYw2B4iQbb+yk4ys5jR95u8tmPW0hYS00cJHs6fVRUVG5Z4nNHGZP78lVVsbM3v++Cp35jJUvs9/NxDRNmHWeukggepWq0qgnJnStRd2R6tiMToYymLNaA1sWFrSOSgvrESbSfyPAqNiK+oDhe82Hom3ViLC144nleV4ap9/M699lZHMU4ug8+EbKdhqWhgHn+/wA1Ea8WUqk6J1Te3vEfKyvJYsZuVyS6rqgzHI3vyATbsUREHeY6RzjiotUnc7T+k7+qa7yxdtfY7nhb5eyp07llIq+0WEbVpuIgVG+LVBvEnSqz+H1Zgr1Hu3bTOnkNRAc6YsYgT/cVd4okAHisnmGE7lwq4fW5xcQ6mDqLg7drQBJvfj7L09K99N0m+eDKsrNTXzPQX5trJbIEcOJi3PeAo2I11XinSY57zIIaAY8yRAF9zAVz2c7G0WUmPxQc+t8ZaXFrGgzDCB8UTJ5notdRZToNAo0g1p/A3iLXIH1XJ0qcZYfBL1VsRRkcL2UxQue5Hk83gcDp3Sahcw93XaBItZpj8JYW/dJEEDktk3E6plwbYxBm1r8Cbqj7TZWTRNWS+pS8QImS2xcCPIE+Y6lJRv7KM4V5N2nYqu0D2mg6kSLeJjWmQJOx5yDY72XlNeoaTyDsT/r2W/xGbNqMFOm25d4RO883HYX32tdaDKcnwuHcypUaKleBD33DTF+7aR4Tfc36ropVY014+C0lKPHJ5jhsULTy/wAq2wlcWjeV6fXxdCsO7fRZUa6xkA7deB22iFQZl2Kw9Rp+yF1KqAS1rnufTdxh2rU5vKQbciq9SlV4f1Cqyj7SsMZdmTTLHta4WIB4OAsQTt/lXrKBcw9y06TBLZgNvcAX1Xna1+ixea5JiMKAajdbeL6epzWkCTqsCPMiPom8vzp7CC1xER7R+aytOK80X2xnmLNHjszdLNJ0gyTa88eu1/8AUqTha7aj3NeG3F4vLuDm9eqr8zxDq9EVPDYRqtb4hebixsOnRVlLEukGdgb+vD98VVp8ohJWsd7UYOo2sxhcS0tkG+mZOqJ9PmtJ2Co1hW2ikGkOM7ndtufGVgs5z4vrsYTYNiTsNRJueey3v8OMcQ99Ilrg4ag4SYIjc7AfmvR0yiq0Nya8j5/UuPWa956GwpabTgX0ABCEIAXF1CAp8JUZVaA70P5KDj8ia/VqAcIMefBVeDxhpnmOI/MdVqMHiA9oIMj6JhkWPJc97INa7vGC15bzi7Qekx7rI5jRqNcSZE3nnygixXvWYZbINpaVhM77KuhwYCQeA3HS+4XDqKDb3RRRo8ixbzMw2fID3U7sm4/aOAlh+oi6k5xgDRfpfQeGzHel9wTtLQ0Bt+c+aoi40qmphnSfJQ47ouHextSntkmenEju5G+q5/IeSqMXml7HY7cDHTjZOYfHaqVE7BzJPD4iXT8iB6KlzSgWEuHwn2J4eS8WlSW9xkdVPWXnKL88Fxh835gfT6q3qY9rogySPQHjc9RbzWcySoWNNRvxElrTyAHijz1AeiucvoUMQT4zQqncEB1InjYQ5gPMao5QpnShdon1+CqOMvqS3Pnf4jbTtBE2I/e6YquEySY5z877Hgl4um/Dyyo3S6ZaRc3MBzXfeYRsfNQ9W5Gxkj0mZ+iz6VjvjO+TmMq2na315ytH2KyRrQ3E1AXGJaIgM1Dc8zePmqDL8vdiazWkeEXedwADt1k2hb2rUa1oYDEAAW3tx5Ss60+nGyeWXvfA3jszeDZ1+N4ABjj8v2FV4rMKlEt8RIfJjw2E2MSSCRzSM3xTWwQTqiHEDfkAqA48mRY8ifisIsfVZU4bkaKyXBp/+aY4hzdTCDIv4ZvqGn8Jta3FX+ErhwLJ8V+ojiDeCPysvNKDoJLT4SRHT9yVednsY4VGyS28TEzw24rRxcHcpKKawUjsKMJmD2U3FzGM1smxbrkAHnHiE9BzV9SwZdpqawA7YEE+K/hMG1hv7Ki7fsFPMGObcvolrr/ea4OBPCfEUnAYt3My0AwOvGeS6K9Nu0ucf9+5NKd48m3qO3Ic3VFm3k24OgSfom6uYvpgaXBrYLg5ohpPG/3nFt9zw4qt/wCXq93MiDAiJiNtx0slYMl8aw2JaLnwg3i5+G3p84XMnfki3maPA56148XiI47E77Dfgs5nfY0EOq4Q6mw5xpGS4Rcd1pEuvbSel1V1O8pVajgC0C/AwDsTvYwtd2cqDRZ/iEjebxJA/t69fNWi5wecorKCit0DC4WtLIiIgm/5fvZOtqNgNMi9/LoFbdvsAKQOIoscQ50Vmt4atqongTY9SDxWDdmDny1gdqd4Z4ibcOK66WndTMTKWoiuR+qO/rkUPCJ06m7kNEb7g843hev9gezrqDDUeSS8DfeBtJWf/h92Q0NDnN0/Ur1JjYEBe9RpKCPHnmTZx+yWm6p2HMpxbkAhCEAIQhAedSpGCxjqTpb6jgf3zUddUA2OXZi2qJbvxaf37qRWoNcNhPJYik4tILSQRsQr7A5yHeGrY/iG3ryUkEfH5a10hzQR1ErzztN/DZryamGcKb/wH4D5fh+i9ceZF7jmP3dV2KowJ3HP9eSq4kM8WyfKsRhv61gzUKdPw/EXSXB25FyR1+Rs6tWm+n/OYC7Z3iOogj737Ox22Vz2re2f5b2tfEXG/QH/AF5rzzH167dQNgbGAP3wXhVYdSq82OeXNyxxGOpCGU2hjW2ABJ9TJMkzvuomIr6C1073a4cY/NUYoPc175kM0z5udpH5qXlk1G1GOu3Tq3BhwIEiOMErd0Ipbm/iQ1fLN/kmObiqXd1odpuCLFpP3m8trtNjHkRSPxDWVSNQc1sgO3BIbvbeSPQuVT2YtUq0qlQ0xUY5ragkw4jw+65U7M4sjxYjDuEyfE8aud+64rNUoRk1KSS7XOzTajpppvHY3eQNFOmXk+Kp1FgNh+fqpP8AyAl3MgkX/VZOlmbgQx0U7xbYWFpHJXPfWBEWg+8yvLrUnvuz3ISTWDuZv1m9ja3KNxHoqwUmuDuZ4G5EbbRJKsMQZeTv+tuHJQ9OmTxLoJN/UDmtKeFYs2KawtsBcWBPXxX+al4SqSGiB5bkQJJIH15KIHEeGwgySZvNp3sefkEmrWipxkE32n05K047iu4O29Rj3se0Q7S0eRHh9BH7uuZR42E79N9gf0VP2lxvgj9lW/Ywgsk9Pr+/dbVE1QUmVjLxWLRr3OBt4RuDtNo9dx8k5gazxF4EkiRezgbD39FaCm3Zw4TfYEC2/T98FU1opFxMuEWM8XEbuvEE7m264Yy34Ni4a5rtNSrTGkSCYA1GxAdNyDEzxhQRmAFQmm0NbcuYLN6wPu7AxtZMOxBNMNLrW3PE/lZRWjS43vxvvdWUW+SVZGjoUxiqFek4j+YxzYn4SbsLYM2cGm3JUf8ADDsgXOFepPdskMB+8fxHy+vkrjs1TmoA34nEDbYTJJ6ACflzXpOEwjWNDWgBoEACwXs+iqb2ybWL4PL1+3erCsNRAHkpCFFxNaTob8R9hzXrnCLpHU4ngLDz4p9JpsDQAOCUgBCEIDkoXYQgPPnMSQFKexN6UAgBKDUoBKAQgewuJczY25Hb/CsaeMa7+137+aqwEodVJAnOMmpVh4mgH8QFvULG5v2WiSJcOmy3TCRsbJt9+CznRhLLRRxTPKqmWhge0ss8AOEbwZB8wVXjBCnLmSZBaAdhJH6L1fE4Fj9wPRVlbJG8AD6LGpQ3Jpdyrizzujh9GrUDcEagJieNr/JM5XiruDnjSwwTO0mAt1WyMcoUL/4/BMRfpKxlplbBGwxuMzUPc802HuwQwVIjUbT/AK5J/B497SATIOx+SvMx7EurQS9w07AQAPJoEBRf/ieKYPA5rwOBEHz43VammusI9ChX2qzJH/KtIi7T14xG31Uelie8iBJuCORvf3UR+X4hgGpjZG0nblcC/t5KFiTWpzLDq4ua78rFcT0yTs8M6fWo+ZbVsZH90tjyvumml9V2lgLnXtPAcSTYDqqvCUqtUgFkDmSB9JKtc9DsDhqZaC6tWeZdGzGiwAuRc78Y8lPRztVmzGpq0uOSl7W5XiqbA+pRc2nMF4cx7Zm0ljjpk844K4/hvinO1AW0RLjOkSYGqAd+SosP2qxjTEa2Gzqb2F7Hg7tcDwKsMR2lqPLW0cIzDULF1OnNyJl2oxz2jguupRnKhsaV/czmjqakW5dzf4nF6AA4ybRfcE7jnt7Ksx+Lb3Ya4GZNucfBEenskZ/TLaGHfSfJe7wkiTpc0E7HnHzVD3tKdDn1qjpu/u2imHdGai6o3qSPLgvKo6O2XydsfSC2JtZDE5iDUZB5C1xtAEK4wDK1U2Bg8XXPPwt4b8VYZNlDi2X+K9o2I4cNlu8gyR0T8I9Z9169HRxaTaM3rJtCewuTuphz3AyYALviPM+S2YUZ9ZlJviIEKrxWZufZvhbz4nyXfGKirI5ZScndlhisbfQzxOPsnsJh9Avdx3KhZVA23PHirRSQCEIQAhCEAIQhAY6sxR3BWFZqhVGoQNSiUlyTKAeDkoOUbUuh6kEkOSxV5qLrXdakgkuaD1TL6XL3/VN60oV+aECHAjcfmEqkWcWg+Rhd70LjwDwBSwsSmU6Z2JHn+oS/sY4EFVp6Ehc71wUWJJWLygVBBCzua9l6h+ET1H6K7bj3DmnW5w4cSsqtGNRWkQ43MXl/Z+q139J3nED5lWVfs6+qZqxO17wPRaYZ8Yi3yCadnE8GrGGipwdyvTRQ0+yNPjPspVDsrRH3Z81YHNejUg5oeYC6FTiuxOwS7siXua9pAaxpDGwfC4/ebf184XcD2Io0yC8i3OB7Lj82efvO9EwcUTwJ8zKhU4J3SLbUaelVw1EAM8RHJIxGevNmwwfMrPNeT/hP0mq5Ymd6SZJJPM3TrCo7U40qQW+WVLq8as1ljvEtK3ZAdQhCgAhCEAIQhAZx7VFq01PcE05qAqqjEw5qs6tNRKlNCCGUmU89iacFIOal3UkFcQDmpcJSJRKA6XLmtcKSVIF96VzveiQuQgFl4SCiEaUAksSe7ToalBiEjHdJQoqQGJbWKAR20U62mn20061iAZZTTzWpYalhqASEpK0o0pYErKvjWpCzeUM8UrSBACEIUAEIQgBCEICiKbKEIBt6jVQhCEEWoo7kIQDLklCFIBcQhACEIQHEIQhILq4hSBQSwhCAW1OBCEA41LCEKAKCcahCkCkIQgLLKldsQhQwKQhCgAhCEAIQhAf/2Q=="/>
          <p:cNvSpPr>
            <a:spLocks noChangeAspect="1" noChangeArrowheads="1"/>
          </p:cNvSpPr>
          <p:nvPr/>
        </p:nvSpPr>
        <p:spPr bwMode="auto">
          <a:xfrm>
            <a:off x="160338" y="-144463"/>
            <a:ext cx="304800" cy="304801"/>
          </a:xfrm>
          <a:prstGeom prst="rect">
            <a:avLst/>
          </a:prstGeom>
          <a:noFill/>
          <a:ln w="9525">
            <a:noFill/>
            <a:miter lim="800000"/>
            <a:headEnd/>
            <a:tailEnd/>
          </a:ln>
        </p:spPr>
        <p:txBody>
          <a:bodyPr/>
          <a:lstStyle/>
          <a:p>
            <a:pPr eaLnBrk="0" hangingPunct="0"/>
            <a:endParaRPr lang="es-ES"/>
          </a:p>
        </p:txBody>
      </p:sp>
      <p:pic>
        <p:nvPicPr>
          <p:cNvPr id="13" name="Imagen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66072" y="90302"/>
            <a:ext cx="1555606" cy="600464"/>
          </a:xfrm>
          <a:prstGeom prst="rect">
            <a:avLst/>
          </a:prstGeom>
        </p:spPr>
      </p:pic>
    </p:spTree>
    <p:extLst>
      <p:ext uri="{BB962C8B-B14F-4D97-AF65-F5344CB8AC3E}">
        <p14:creationId xmlns:p14="http://schemas.microsoft.com/office/powerpoint/2010/main" val="243468528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AutoShape 3"/>
          <p:cNvSpPr>
            <a:spLocks noChangeArrowheads="1"/>
          </p:cNvSpPr>
          <p:nvPr/>
        </p:nvSpPr>
        <p:spPr bwMode="auto">
          <a:xfrm>
            <a:off x="0" y="-26988"/>
            <a:ext cx="9144000" cy="865188"/>
          </a:xfrm>
          <a:prstGeom prst="roundRect">
            <a:avLst>
              <a:gd name="adj" fmla="val 0"/>
            </a:avLst>
          </a:prstGeom>
          <a:noFill/>
          <a:ln w="9525" algn="ctr">
            <a:noFill/>
            <a:round/>
            <a:headEnd/>
            <a:tailEnd/>
          </a:ln>
        </p:spPr>
        <p:txBody>
          <a:bodyPr wrap="none" anchor="ctr"/>
          <a:lstStyle/>
          <a:p>
            <a:r>
              <a:rPr lang="es-ES" altLang="es-CL" sz="3200" dirty="0"/>
              <a:t>	</a:t>
            </a:r>
            <a:r>
              <a:rPr lang="es-ES" altLang="es-CL" sz="3200" dirty="0" smtClean="0">
                <a:solidFill>
                  <a:schemeClr val="tx1">
                    <a:lumMod val="75000"/>
                    <a:lumOff val="25000"/>
                  </a:schemeClr>
                </a:solidFill>
              </a:rPr>
              <a:t>Objetivo del Estudio</a:t>
            </a:r>
            <a:endParaRPr lang="es-ES" altLang="es-CL" sz="3200" dirty="0">
              <a:solidFill>
                <a:schemeClr val="tx1">
                  <a:lumMod val="75000"/>
                  <a:lumOff val="25000"/>
                </a:schemeClr>
              </a:solidFill>
            </a:endParaRPr>
          </a:p>
        </p:txBody>
      </p:sp>
      <p:cxnSp>
        <p:nvCxnSpPr>
          <p:cNvPr id="8" name="7 Conector recto"/>
          <p:cNvCxnSpPr/>
          <p:nvPr/>
        </p:nvCxnSpPr>
        <p:spPr>
          <a:xfrm>
            <a:off x="0" y="857250"/>
            <a:ext cx="8143875" cy="0"/>
          </a:xfrm>
          <a:prstGeom prst="line">
            <a:avLst/>
          </a:prstGeom>
          <a:ln w="34925">
            <a:solidFill>
              <a:srgbClr val="5BA3A2"/>
            </a:solidFill>
          </a:ln>
        </p:spPr>
        <p:style>
          <a:lnRef idx="1">
            <a:schemeClr val="accent1"/>
          </a:lnRef>
          <a:fillRef idx="0">
            <a:schemeClr val="accent1"/>
          </a:fillRef>
          <a:effectRef idx="0">
            <a:schemeClr val="accent1"/>
          </a:effectRef>
          <a:fontRef idx="minor">
            <a:schemeClr val="tx1"/>
          </a:fontRef>
        </p:style>
      </p:cxnSp>
      <p:sp>
        <p:nvSpPr>
          <p:cNvPr id="3079" name="AutoShape 9" descr="data:image/jpeg;base64,/9j/4AAQSkZJRgABAQAAAQABAAD/2wCEAAkGBxQSEhQUEhQUFBQVFxgXGBUYGBcVFxgYFhcXFxUVFRUYHCghGBolHRcXITEhJSkrLi4uFx8zODMsNygtMCsBCgoKDg0OGxAQGywmHyYsLCwyNCwwLC8sLzQvNCwsLCwsMCwvLCwsLDQsLC8sLCwsLCwsLDUsLCwsLywsLTQsLP/AABEIAMIBAwMBIgACEQEDEQH/xAAbAAABBQEBAAAAAAAAAAAAAAAAAgMEBQYBB//EADwQAAEDAgQDBgMGBgICAwAAAAEAAhEDIQQFEjFBUWEGEyJxgaEykbEUQlLB0fAHIzNi4fEVckOSFqLC/8QAGgEBAAMBAQEAAAAAAAAAAAAAAAECAwQFBv/EADARAAIBAwMCAgoBBQAAAAAAAAABAgMRIQQSMRNBIlEFFDJhcYGRodHwwSNCseHx/9oADAMBAAIRAxEAPwD25CEIAQhcLoQHUJp1ceabOIPJBckoUM1jzSDW6lTYi5PQoAxHVd+1dVBJOQoP2rqutxXVG0ssE1CjNxN4kSnO+5hUjOMuGS4tcjqE2K4Sw4FXIOoQhACEIQAhCEAIQhACEIQAhCEAIQhACEIQAhCEALhKCkFAcc8ppy69ySxpdc2H1UkCC/kkuY7jA8zCg5pm4pCGw36rJ5hn4nxPJJ8/os5VEi8acpZSNnUe0b1WD3TDnsP/AJm/IrCjGVH/AAU3u6kafqnRhsUbikPV91Xq3L9CXc2fcT8NVh9YTdbDVW3gkcxf6LG/a6tM/wA2jUb1A1D2Vtleeg/BU9J+oKlTTKypyiWXflFetdsVIPEATv8ART6GLZV/qNAd+MWKMfgw0Bx8Qt4uvDZcPpDqbPD7Pc6NLs3Z5I7KDonWZHGN+iS3NHCGk3mDYyk1sY/T8Ddx9736KKM1JdoIYHgSHEagR5rw3KN/C2vqegoN+0ky/pVA4DcHyiUOcW/qFVCtU3Ba1k/EPeylHFFlz4mc7XHku+l6QnTS35Xn/JyT0t3gn0sWfNS2VuYhY/Nc50GKe0b+aMt7RmQHmfS/VaS9NR37VHHmF6Pnt3G0B5LocoWFxQeJBsdvJSC8r0aOrhUVzilTcXYfQmqdUHb5J1dRQEIQgBCEIAQhCAEIQgBCEIAQhCA4SmnlOOUXF4llMS9zWjmTCNpK7IZzTJAXc0raKZIidgNpKXReDBBB291UdsMT3bKb5IaHGbTuLKs5WjdGlGO6aRW/ZybuPjP3rW6XT2LotMOeASNrceQHBVbs5ougOdpJuDMeRgqyZUhrS5wOoS122oC08pXLFrg9OUWrNkXMHPYwvs1oEnTBdCYws1WNc2pWbqkw7w24EGIMp7HZqxgPeEBsHfiqFvaNurwPkxs1jh+ZCzm7S5NqcHKPGfMvIqtMd4fN0OB+kJNfLmVf6jA1/B7bHzCdyjM6NQkVabvhgGJMneANvNTg4NGxPIcVrHKMKl07WKfDUquHcQ4mpTOzou3o6PqtbgXiswscBpcItb181Hy6lqJL40t+Kdul1Ly+m1peQQGydPKOi2Vtvi4OGqrSxyYXH43u9dKpBcwlk3DiBsVMyl+oMAY1w4Ay63Eatlfuyyj3r6rgHue6btkARAA/VShVLbCC3awmOmkBfMulGM3Z4zx5drnpPU3jZIr8JhS3whoDL+Ex7ApvFVBRu6k/Sblwu0dbbBWlbEtaYJM26b7RMT6JygTFyT0iDHI9VpsV9qeflj99xj1WstHlnaLGg13PFmm4jjZV9DHgvH4Z35LXfxAyRjKf2imyACO9AuIdbXpGxBiY4EngvPHQ0kjbh1WU6OfEepQqRnDBvMjzp7CRqaQ3aeIngf1W1yvH960G3XovKclyrE1gXU6Z08yQwT0Ljf0WqyjA4qmZcW0o31PH0bNlnCdSjJW4MtRRpTTykzaVJ3F07QxXNQ/tQJAMT5wevokhw3DhfrP0Xv6fWwttkzxalGXKRdMeDsuqrp1iFOo4gHzXoJpq6OceQhCkAhCEAIQhACEIQAhCEBme0PaYUpp0vE8buEQ3p1KyuCxtTEVWsrPDzBgEwBJEgRvIA+Sn9pMtNFzjIIcJFtpOyx2JqFha4SCNjxkEwvl6usrVKzhUWE+Ec0pO+SZju0NalVf3TiPuwNobaCOdltcBj2Zhg3UcQHU3PbplwILXD4XtneDBXnlTGUjLqpLKhcXhwFpG4j3VnmGdv7ttSmZbvI5LppaiWnspZjImFRwdxvOME/AOP2ika7H/APmPwHgC1w+ExaDCVTrBtIdyw4nDOmaYJ7yiZ2HG+8iVdZL2qq/ZxVqNDqJcWE/EJHBzTwMpYZl1UhzWdy/fVRcaZB/6fD7L0JQ7xZ7lHXRlFKa+n47fFGfdTa8NbSxFSk0T/LrUnG53BfEkeasMHkjoE1GG8kspvBcOVyAArV2AYf6ePrN/7sY8/NsKHXyEOJL8yqEHcCmR/wDuFXK7fdfk36tN/wB1vk3/AATcJRp0r+FoG5JE/wCEzj+1NFlmu1HgGiZ4QDIEquOQZewzUrYiseRcym3/AOon3UjD59hMNbC0KTHfj+N//u6SqSrqOG0vhlkeBu6UpfZfkscso4qpTJrTRoaiYMsqVQYhpZJ0ttv57q//AOQDRAbIEXGw6LHYTO6tarLncDAM7/lxXKmZuhzSbkz+X5BeVrtVNSUYXWC8KHVy7c9jZNzVjtpHpbjaw/JOuqNcOTYFmmD6zEDyWHwebOphrQY8QJ5mTtCl4vNHOnkOEe5jdcfrVRK0s/v72EtF4vCa+n3fL4bXu4RvfeLpjG4s0hqMFg+9MbmIPNZ0Ypwb4bjczsZFrc/NNUc/cy5uCASOEH25/JT6y2rWt8P3JT1V3ve5ozWFQFpILKjSHCZMEQfYrLVMdQwj3UWUWMLYbOkEkbgucbmZ91a4TNWVIEAc4sfYdF552wxR+21mkzBbxmxY0jbbfZbxvUjaLNaFOKk1JGtzHOCNLw9rxNwDBEf2kCyqa2cOc4mZmefXZZqjidQLfX/CkYasYAdcDb/aylQjz3OleE0P/IuhpJNoG/D9U9h8yNN0VAdJMjyN1QtdNtjJ8oUutU1Na0x4Z4XuqdOPcOXY2uFzXXSd3YAIDiJJN9xAPqEvK8+loD7uHLiOdysx2dxrmVAAJB4fmpeFDdTjsATA9bAKy11fTwWyXytg8P0pTVOalHub/L8xbUFjI9x5qwBXnDcZ3DKhuS6AL2mbq87K9oe8d3TuUtPluCve0vpSFXZGSzJfc8+M/M1iEAoXqmgIQhACEIQAhCEBj+0+KHeQYIHDpZYPNKY1FoMjeeXorrFFjSXlw8QmCZIlZvF4kFxPORK+dq011nVeG+xzPLK7HUZYRIkX+qoaWaVQG0aLXOF/CAXOceNheFpsHhnVajabfvRfpxNt4C9L7P5PRwgcykwGTqc4xqM7kkjbpsphqIQVmrnTR0zmr9jznKMmzKpQNOm3u2PIeG1SGNBm5O5ExtCu8B2DxLrVXMoxu4O7xh6tFjHnC9EFRp5WtIFrJNbG6bRJid4+Y/forevNLtY646dL2Sho9hqIZBq1STs/WG+UN0wqPNOwOJa1zqWJFQjZhaWSOI16iJHy8lssXi6rRI0gb3MEjkQ7ZJp58PvfDMTaLibAmSFktWl7X3RuqVS14nlmadm8Thw19cEsPEEEA8nRt9OqiYfDiRpBBJgQDc8ABxXrWIzGnUGktD2vs5pMzJ2iOfFRMHlDKbnPpUNNhvOqLfccbXHJcsq6llP6HbTqbY2migyvJnU4fWcW22sCCbX9FUZ27u6moElvOItPHktvmDzIDjpkbEXPCFi8/wAW0OeweNtt+EE2gAWWKm5ytI2pPuu/0I2HxAqEEQYInpxuFaUHF0G5uZB5A2jh/teeVqr6by6l4T0uInYjipuC7UvAh4h34m/SOC6Z6KTV4Dq2eT0GtVIHnE77b3VVVADiRJBmYMgHhuqnLs+diT3TGl1XgALBo+892wHM+W8qzr4GrSLjUAMmDpJLTv4jq2N/ZYeryp4mXjJS4YzSzPug97gWsbueIAMiOfKOqyGPzY4is+q+xcRHOAA1s9YAlbpnZB2OaG1KrqVMbBsS48CQ7do5KBnP8NXUaZdSqOdH4gB6EDbzXdpo04w3PlnPUqeOxnKDx7K0wztgfNZ8tdSdoeII/cjmFZUMWLJVp+ReErl3SvKWSTykD59Fe5RlFKmwPry9xAc2m0kABwFnHfVxiysMLi8PREMp0wQNyNRjfd0nivPlKKeWWTb9lFJ2fP8AOYNpt6lOYzBup1Xg1P5bbyIkzw6GVfjOqBmWMaQB9wH0jhxThGHqt7x9Km8EgbnVyu2d1rTVLmWfkcOtoSrJXVjFYnGl72MBtIgTKusG0NcHAkEbQYj5Kww2W4DvLUQJiHa3+HyE7qNm2Rd011ajV1MF9JEaG8XEi7gPL5qlSKrS/pytb5fT/R5VfR1oWdsGyyLOW1YYDqIsTxBHMcrbq9CyHY/KGUh3oqCo57RcfDBvb2WtYV9Xpup011OTOIpCELcsCEIQAhCEB4lnvZysKjqgfpoyRrAD5O4ESOE7kbLN4qoaToLtbTcP06fRwmxHmvXKLW1GVKZbLSbtPI8jztPSJWFzrIa9KsWMYarDcOlolnw3JIDXjkeS+es5JTqJJPn3P4mDSJHYOs0PqO4+EcrGePmvQH1yBq8AEXLpJHIG37lYHsbhm0e9e+WeItG+7GyPCbgySD19VqcLnbLNgkD53m64dR4JNXwe3pqbdJWRMql7nyS4CILi3TO8aWzebfJVONzUs8DHAj8RiwB4AbzfdSMZigG2faTyH/tPHoFkcXmQbIaQB7g3v7rK1+DspxvyWBzYtAN+Ikk7RFwP1Kap1qlZ4pMBJJEgSQ0xBc4xYDmm8iyw4gh9UEUBubgvI+6wjhO5/PbUUcTSotLaLG022kNmXEWGp1y4+apUnCGHz5fk3c2n4Vd/YscuwtPDMsdT4hz+PkOQ/S6U7NmgzHG/M+pWdzHNYBkxIkfOFXYbEF5JBsTEzt1EcbLnSq1He9kjD1eL8VTLNNmTW4qkWDwuiWEGwdwt+/08xzF1SnULKgLXN3BB/d+a3gxOkwN+Xy257+yaz/DDE4ZzXAa2gFj4Etg7EzOn29lvpqrjLbUXzLpbF4eDzbE1ZdOx4Ktdhy9wDRqc4wANySbD1KexTHMeWvsR6yDsQeRV92AqU/tX8z4gx3d7/HYW6wTuvaUunHcjOVng33ZPJmYSk1oa3vHAd5UA8Tjc+IjgLgeiunV6PwkTqIgG997dbSo1fFtDDpJmBP5BZrG4w6rcON14zqylU3XLQobvcbM0iDDHNgmSI57EevNdxDJaZIBiACYbfbadJ+e6qMtxge3S4uki5BEAjaf7hupNLGMYYdH/AFnUDNgZ2IsRFtl0KeLswdOSdjA9qMjDy5sd29pkcQNzDSR8JuQEvs/2YbQZ32JdqqiC2l9xjpsXuPxnYxEDqtj2kx2H7s6wDDSWAzMgnqJAMHc8V56M6LqbtRMyZHCQtnUm42g7o2px3Zlg0Jz9wJbIINzIn1k/knWFlQt3p6iQHadTTYS0XHnc2t6ZGjiNr33/AGVpstxIqACo4xEHS4NJ+6Nxc7e6y2bMM0l7heLoVXkuDu8I1NqBpa0MIkeMk7WN7zzVfQxulx0x4tgRMX/Edrcd/JXznfZywsBax+oklp8RG8DTAEFtuZ4xZynjGn+jqmIhok6RtEDgrNRZnukl7ivwFJzn7QGHiJvNmkWkmRcniFZ5JmLu8NKoJbJGggGx3BIN/KFHY2q+W+MEAGYEkA2aWk+OI23n5J2g1rAKjdTXatL5+6fxRvvMj+6OCzatlYZZy3Jp5J2TY6lhC+m8PY5jocS4d2W7tc0cDpIlbjDVg4AtIIIkEbEHYhYHN6VGu0vru7trLB4ElwEGCwm95FlrchxjatNrqcaAABcEgjgQNoX0OirKUUlZeS/yfOTg6dRxLlC40rq7yQQhCAFxdQgPPMbT3glroIBFjfcSsvh89qUqwpVGh2owHCxPKeBW+zbAaTa9pWD7T0CL6Rq4Hl1HVeLrtHCV21dGElkr8Tnhc+fhkzHrHrsClfbi1sg3478dvPgsoKbi8anaSDtYw2B4iQbb+yk4ys5jR95u8tmPW0hYS00cJHs6fVRUVG5Z4nNHGZP78lVVsbM3v++Cp35jJUvs9/NxDRNmHWeukggepWq0qgnJnStRd2R6tiMToYymLNaA1sWFrSOSgvrESbSfyPAqNiK+oDhe82Hom3ViLC144nleV4ap9/M699lZHMU4ug8+EbKdhqWhgHn+/wA1Ea8WUqk6J1Te3vEfKyvJYsZuVyS6rqgzHI3vyATbsUREHeY6RzjiotUnc7T+k7+qa7yxdtfY7nhb5eyp07llIq+0WEbVpuIgVG+LVBvEnSqz+H1Zgr1Hu3bTOnkNRAc6YsYgT/cVd4okAHisnmGE7lwq4fW5xcQ6mDqLg7drQBJvfj7L09K99N0m+eDKsrNTXzPQX5trJbIEcOJi3PeAo2I11XinSY57zIIaAY8yRAF9zAVz2c7G0WUmPxQc+t8ZaXFrGgzDCB8UTJ5notdRZToNAo0g1p/A3iLXIH1XJ0qcZYfBL1VsRRkcL2UxQue5Hk83gcDp3Sahcw93XaBItZpj8JYW/dJEEDktk3E6plwbYxBm1r8Cbqj7TZWTRNWS+pS8QImS2xcCPIE+Y6lJRv7KM4V5N2nYqu0D2mg6kSLeJjWmQJOx5yDY72XlNeoaTyDsT/r2W/xGbNqMFOm25d4RO883HYX32tdaDKcnwuHcypUaKleBD33DTF+7aR4Tfc36ropVY014+C0lKPHJ5jhsULTy/wAq2wlcWjeV6fXxdCsO7fRZUa6xkA7deB22iFQZl2Kw9Rp+yF1KqAS1rnufTdxh2rU5vKQbciq9SlV4f1Cqyj7SsMZdmTTLHta4WIB4OAsQTt/lXrKBcw9y06TBLZgNvcAX1Xna1+ixea5JiMKAajdbeL6epzWkCTqsCPMiPom8vzp7CC1xER7R+aytOK80X2xnmLNHjszdLNJ0gyTa88eu1/8AUqTha7aj3NeG3F4vLuDm9eqr8zxDq9EVPDYRqtb4hebixsOnRVlLEukGdgb+vD98VVp8ohJWsd7UYOo2sxhcS0tkG+mZOqJ9PmtJ2Co1hW2ikGkOM7ndtufGVgs5z4vrsYTYNiTsNRJueey3v8OMcQ99Ilrg4ag4SYIjc7AfmvR0yiq0Nya8j5/UuPWa956GwpabTgX0ABCEIAXF1CAp8JUZVaA70P5KDj8ia/VqAcIMefBVeDxhpnmOI/MdVqMHiA9oIMj6JhkWPJc97INa7vGC15bzi7Qekx7rI5jRqNcSZE3nnygixXvWYZbINpaVhM77KuhwYCQeA3HS+4XDqKDb3RRRo8ixbzMw2fID3U7sm4/aOAlh+oi6k5xgDRfpfQeGzHel9wTtLQ0Bt+c+aoi40qmphnSfJQ47ouHextSntkmenEju5G+q5/IeSqMXml7HY7cDHTjZOYfHaqVE7BzJPD4iXT8iB6KlzSgWEuHwn2J4eS8WlSW9xkdVPWXnKL88Fxh835gfT6q3qY9rogySPQHjc9RbzWcySoWNNRvxElrTyAHijz1AeiucvoUMQT4zQqncEB1InjYQ5gPMao5QpnShdon1+CqOMvqS3Pnf4jbTtBE2I/e6YquEySY5z877Hgl4um/Dyyo3S6ZaRc3MBzXfeYRsfNQ9W5Gxkj0mZ+iz6VjvjO+TmMq2na315ytH2KyRrQ3E1AXGJaIgM1Dc8zePmqDL8vdiazWkeEXedwADt1k2hb2rUa1oYDEAAW3tx5Ss60+nGyeWXvfA3jszeDZ1+N4ABjj8v2FV4rMKlEt8RIfJjw2E2MSSCRzSM3xTWwQTqiHEDfkAqA48mRY8ifisIsfVZU4bkaKyXBp/+aY4hzdTCDIv4ZvqGn8Jta3FX+ErhwLJ8V+ojiDeCPysvNKDoJLT4SRHT9yVednsY4VGyS28TEzw24rRxcHcpKKawUjsKMJmD2U3FzGM1smxbrkAHnHiE9BzV9SwZdpqawA7YEE+K/hMG1hv7Ki7fsFPMGObcvolrr/ea4OBPCfEUnAYt3My0AwOvGeS6K9Nu0ucf9+5NKd48m3qO3Ic3VFm3k24OgSfom6uYvpgaXBrYLg5ohpPG/3nFt9zw4qt/wCXq93MiDAiJiNtx0slYMl8aw2JaLnwg3i5+G3p84XMnfki3maPA56148XiI47E77Dfgs5nfY0EOq4Q6mw5xpGS4Rcd1pEuvbSel1V1O8pVajgC0C/AwDsTvYwtd2cqDRZ/iEjebxJA/t69fNWi5wecorKCit0DC4WtLIiIgm/5fvZOtqNgNMi9/LoFbdvsAKQOIoscQ50Vmt4atqongTY9SDxWDdmDny1gdqd4Z4ibcOK66WndTMTKWoiuR+qO/rkUPCJ06m7kNEb7g843hev9gezrqDDUeSS8DfeBtJWf/h92Q0NDnN0/Ur1JjYEBe9RpKCPHnmTZx+yWm6p2HMpxbkAhCEAIQhAedSpGCxjqTpb6jgf3zUddUA2OXZi2qJbvxaf37qRWoNcNhPJYik4tILSQRsQr7A5yHeGrY/iG3ryUkEfH5a10hzQR1ErzztN/DZryamGcKb/wH4D5fh+i9ceZF7jmP3dV2KowJ3HP9eSq4kM8WyfKsRhv61gzUKdPw/EXSXB25FyR1+Rs6tWm+n/OYC7Z3iOogj737Ox22Vz2re2f5b2tfEXG/QH/AF5rzzH167dQNgbGAP3wXhVYdSq82OeXNyxxGOpCGU2hjW2ABJ9TJMkzvuomIr6C1073a4cY/NUYoPc175kM0z5udpH5qXlk1G1GOu3Tq3BhwIEiOMErd0Ipbm/iQ1fLN/kmObiqXd1odpuCLFpP3m8trtNjHkRSPxDWVSNQc1sgO3BIbvbeSPQuVT2YtUq0qlQ0xUY5ragkw4jw+65U7M4sjxYjDuEyfE8aud+64rNUoRk1KSS7XOzTajpppvHY3eQNFOmXk+Kp1FgNh+fqpP8AyAl3MgkX/VZOlmbgQx0U7xbYWFpHJXPfWBEWg+8yvLrUnvuz3ISTWDuZv1m9ja3KNxHoqwUmuDuZ4G5EbbRJKsMQZeTv+tuHJQ9OmTxLoJN/UDmtKeFYs2KawtsBcWBPXxX+al4SqSGiB5bkQJJIH15KIHEeGwgySZvNp3sefkEmrWipxkE32n05K047iu4O29Rj3se0Q7S0eRHh9BH7uuZR42E79N9gf0VP2lxvgj9lW/Ywgsk9Pr+/dbVE1QUmVjLxWLRr3OBt4RuDtNo9dx8k5gazxF4EkiRezgbD39FaCm3Zw4TfYEC2/T98FU1opFxMuEWM8XEbuvEE7m264Yy34Ni4a5rtNSrTGkSCYA1GxAdNyDEzxhQRmAFQmm0NbcuYLN6wPu7AxtZMOxBNMNLrW3PE/lZRWjS43vxvvdWUW+SVZGjoUxiqFek4j+YxzYn4SbsLYM2cGm3JUf8ADDsgXOFepPdskMB+8fxHy+vkrjs1TmoA34nEDbYTJJ6ACflzXpOEwjWNDWgBoEACwXs+iqb2ybWL4PL1+3erCsNRAHkpCFFxNaTob8R9hzXrnCLpHU4ngLDz4p9JpsDQAOCUgBCEIDkoXYQgPPnMSQFKexN6UAgBKDUoBKAQgewuJczY25Hb/CsaeMa7+137+aqwEodVJAnOMmpVh4mgH8QFvULG5v2WiSJcOmy3TCRsbJt9+CznRhLLRRxTPKqmWhge0ss8AOEbwZB8wVXjBCnLmSZBaAdhJH6L1fE4Fj9wPRVlbJG8AD6LGpQ3Jpdyrizzujh9GrUDcEagJieNr/JM5XiruDnjSwwTO0mAt1WyMcoUL/4/BMRfpKxlplbBGwxuMzUPc802HuwQwVIjUbT/AK5J/B497SATIOx+SvMx7EurQS9w07AQAPJoEBRf/ieKYPA5rwOBEHz43VammusI9ChX2qzJH/KtIi7T14xG31Uelie8iBJuCORvf3UR+X4hgGpjZG0nblcC/t5KFiTWpzLDq4ua78rFcT0yTs8M6fWo+ZbVsZH90tjyvumml9V2lgLnXtPAcSTYDqqvCUqtUgFkDmSB9JKtc9DsDhqZaC6tWeZdGzGiwAuRc78Y8lPRztVmzGpq0uOSl7W5XiqbA+pRc2nMF4cx7Zm0ljjpk844K4/hvinO1AW0RLjOkSYGqAd+SosP2qxjTEa2Gzqb2F7Hg7tcDwKsMR2lqPLW0cIzDULF1OnNyJl2oxz2jguupRnKhsaV/czmjqakW5dzf4nF6AA4ybRfcE7jnt7Ksx+Lb3Ya4GZNucfBEenskZ/TLaGHfSfJe7wkiTpc0E7HnHzVD3tKdDn1qjpu/u2imHdGai6o3qSPLgvKo6O2XydsfSC2JtZDE5iDUZB5C1xtAEK4wDK1U2Bg8XXPPwt4b8VYZNlDi2X+K9o2I4cNlu8gyR0T8I9Z9169HRxaTaM3rJtCewuTuphz3AyYALviPM+S2YUZ9ZlJviIEKrxWZufZvhbz4nyXfGKirI5ZScndlhisbfQzxOPsnsJh9Avdx3KhZVA23PHirRSQCEIQAhCEAIQhAY6sxR3BWFZqhVGoQNSiUlyTKAeDkoOUbUuh6kEkOSxV5qLrXdakgkuaD1TL6XL3/VN60oV+aECHAjcfmEqkWcWg+Rhd70LjwDwBSwsSmU6Z2JHn+oS/sY4EFVp6Ehc71wUWJJWLygVBBCzua9l6h+ET1H6K7bj3DmnW5w4cSsqtGNRWkQ43MXl/Z+q139J3nED5lWVfs6+qZqxO17wPRaYZ8Yi3yCadnE8GrGGipwdyvTRQ0+yNPjPspVDsrRH3Z81YHNejUg5oeYC6FTiuxOwS7siXua9pAaxpDGwfC4/ebf184XcD2Io0yC8i3OB7Lj82efvO9EwcUTwJ8zKhU4J3SLbUaelVw1EAM8RHJIxGevNmwwfMrPNeT/hP0mq5Ymd6SZJJPM3TrCo7U40qQW+WVLq8as1ljvEtK3ZAdQhCgAhCEAIQhAZx7VFq01PcE05qAqqjEw5qs6tNRKlNCCGUmU89iacFIOal3UkFcQDmpcJSJRKA6XLmtcKSVIF96VzveiQuQgFl4SCiEaUAksSe7ToalBiEjHdJQoqQGJbWKAR20U62mn20061iAZZTTzWpYalhqASEpK0o0pYErKvjWpCzeUM8UrSBACEIUAEIQgBCEICiKbKEIBt6jVQhCEEWoo7kIQDLklCFIBcQhACEIQHEIQhILq4hSBQSwhCAW1OBCEA41LCEKAKCcahCkCkIQgLLKldsQhQwKQhCgAhCEAIQhAf/2Q=="/>
          <p:cNvSpPr>
            <a:spLocks noChangeAspect="1" noChangeArrowheads="1"/>
          </p:cNvSpPr>
          <p:nvPr/>
        </p:nvSpPr>
        <p:spPr bwMode="auto">
          <a:xfrm>
            <a:off x="160338" y="-144463"/>
            <a:ext cx="304800" cy="304801"/>
          </a:xfrm>
          <a:prstGeom prst="rect">
            <a:avLst/>
          </a:prstGeom>
          <a:noFill/>
          <a:ln w="9525">
            <a:noFill/>
            <a:miter lim="800000"/>
            <a:headEnd/>
            <a:tailEnd/>
          </a:ln>
        </p:spPr>
        <p:txBody>
          <a:bodyPr/>
          <a:lstStyle/>
          <a:p>
            <a:pPr eaLnBrk="0" hangingPunct="0"/>
            <a:endParaRPr lang="es-ES"/>
          </a:p>
        </p:txBody>
      </p:sp>
      <p:sp>
        <p:nvSpPr>
          <p:cNvPr id="3080" name="AutoShape 11" descr="data:image/jpeg;base64,/9j/4AAQSkZJRgABAQAAAQABAAD/2wCEAAkGBxQSEhQUEhQUFBQVFxgXGBUYGBcVFxgYFhcXFxUVFRUYHCghGBolHRcXITEhJSkrLi4uFx8zODMsNygtMCsBCgoKDg0OGxAQGywmHyYsLCwyNCwwLC8sLzQvNCwsLCwsMCwvLCwsLDQsLC8sLCwsLCwsLDUsLCwsLywsLTQsLP/AABEIAMIBAwMBIgACEQEDEQH/xAAbAAABBQEBAAAAAAAAAAAAAAAAAgMEBQYBB//EADwQAAEDAgQDBgMGBgICAwAAAAEAAhEDIQQFEjFBUWEGEyJxgaEykbEUQlLB0fAHIzNi4fEVckOSFqLC/8QAGgEBAAMBAQEAAAAAAAAAAAAAAAECAwQFBv/EADARAAIBAwMCAgoBBQAAAAAAAAABAgMRIQQSMRNBIlEFFDJhcYGRodHwwSNCseHx/9oADAMBAAIRAxEAPwD25CEIAQhcLoQHUJp1ceabOIPJBckoUM1jzSDW6lTYi5PQoAxHVd+1dVBJOQoP2rqutxXVG0ssE1CjNxN4kSnO+5hUjOMuGS4tcjqE2K4Sw4FXIOoQhACEIQAhCEAIQhACEIQAhCEAIQhACEIQAhCEALhKCkFAcc8ppy69ySxpdc2H1UkCC/kkuY7jA8zCg5pm4pCGw36rJ5hn4nxPJJ8/os5VEi8acpZSNnUe0b1WD3TDnsP/AJm/IrCjGVH/AAU3u6kafqnRhsUbikPV91Xq3L9CXc2fcT8NVh9YTdbDVW3gkcxf6LG/a6tM/wA2jUb1A1D2Vtleeg/BU9J+oKlTTKypyiWXflFetdsVIPEATv8ART6GLZV/qNAd+MWKMfgw0Bx8Qt4uvDZcPpDqbPD7Pc6NLs3Z5I7KDonWZHGN+iS3NHCGk3mDYyk1sY/T8Ddx9736KKM1JdoIYHgSHEagR5rw3KN/C2vqegoN+0ky/pVA4DcHyiUOcW/qFVCtU3Ba1k/EPeylHFFlz4mc7XHku+l6QnTS35Xn/JyT0t3gn0sWfNS2VuYhY/Nc50GKe0b+aMt7RmQHmfS/VaS9NR37VHHmF6Pnt3G0B5LocoWFxQeJBsdvJSC8r0aOrhUVzilTcXYfQmqdUHb5J1dRQEIQgBCEIAQhCAEIQgBCEIAQhCA4SmnlOOUXF4llMS9zWjmTCNpK7IZzTJAXc0raKZIidgNpKXReDBBB291UdsMT3bKb5IaHGbTuLKs5WjdGlGO6aRW/ZybuPjP3rW6XT2LotMOeASNrceQHBVbs5ougOdpJuDMeRgqyZUhrS5wOoS122oC08pXLFrg9OUWrNkXMHPYwvs1oEnTBdCYws1WNc2pWbqkw7w24EGIMp7HZqxgPeEBsHfiqFvaNurwPkxs1jh+ZCzm7S5NqcHKPGfMvIqtMd4fN0OB+kJNfLmVf6jA1/B7bHzCdyjM6NQkVabvhgGJMneANvNTg4NGxPIcVrHKMKl07WKfDUquHcQ4mpTOzou3o6PqtbgXiswscBpcItb181Hy6lqJL40t+Kdul1Ly+m1peQQGydPKOi2Vtvi4OGqrSxyYXH43u9dKpBcwlk3DiBsVMyl+oMAY1w4Ay63Eatlfuyyj3r6rgHue6btkARAA/VShVLbCC3awmOmkBfMulGM3Z4zx5drnpPU3jZIr8JhS3whoDL+Ex7ApvFVBRu6k/Sblwu0dbbBWlbEtaYJM26b7RMT6JygTFyT0iDHI9VpsV9qeflj99xj1WstHlnaLGg13PFmm4jjZV9DHgvH4Z35LXfxAyRjKf2imyACO9AuIdbXpGxBiY4EngvPHQ0kjbh1WU6OfEepQqRnDBvMjzp7CRqaQ3aeIngf1W1yvH960G3XovKclyrE1gXU6Z08yQwT0Ljf0WqyjA4qmZcW0o31PH0bNlnCdSjJW4MtRRpTTykzaVJ3F07QxXNQ/tQJAMT5wevokhw3DhfrP0Xv6fWwttkzxalGXKRdMeDsuqrp1iFOo4gHzXoJpq6OceQhCkAhCEAIQhACEIQAhCEBme0PaYUpp0vE8buEQ3p1KyuCxtTEVWsrPDzBgEwBJEgRvIA+Sn9pMtNFzjIIcJFtpOyx2JqFha4SCNjxkEwvl6usrVKzhUWE+Ec0pO+SZju0NalVf3TiPuwNobaCOdltcBj2Zhg3UcQHU3PbplwILXD4XtneDBXnlTGUjLqpLKhcXhwFpG4j3VnmGdv7ttSmZbvI5LppaiWnspZjImFRwdxvOME/AOP2ika7H/APmPwHgC1w+ExaDCVTrBtIdyw4nDOmaYJ7yiZ2HG+8iVdZL2qq/ZxVqNDqJcWE/EJHBzTwMpYZl1UhzWdy/fVRcaZB/6fD7L0JQ7xZ7lHXRlFKa+n47fFGfdTa8NbSxFSk0T/LrUnG53BfEkeasMHkjoE1GG8kspvBcOVyAArV2AYf6ePrN/7sY8/NsKHXyEOJL8yqEHcCmR/wDuFXK7fdfk36tN/wB1vk3/AATcJRp0r+FoG5JE/wCEzj+1NFlmu1HgGiZ4QDIEquOQZewzUrYiseRcym3/AOon3UjD59hMNbC0KTHfj+N//u6SqSrqOG0vhlkeBu6UpfZfkscso4qpTJrTRoaiYMsqVQYhpZJ0ttv57q//AOQDRAbIEXGw6LHYTO6tarLncDAM7/lxXKmZuhzSbkz+X5BeVrtVNSUYXWC8KHVy7c9jZNzVjtpHpbjaw/JOuqNcOTYFmmD6zEDyWHwebOphrQY8QJ5mTtCl4vNHOnkOEe5jdcfrVRK0s/v72EtF4vCa+n3fL4bXu4RvfeLpjG4s0hqMFg+9MbmIPNZ0Ypwb4bjczsZFrc/NNUc/cy5uCASOEH25/JT6y2rWt8P3JT1V3ve5ozWFQFpILKjSHCZMEQfYrLVMdQwj3UWUWMLYbOkEkbgucbmZ91a4TNWVIEAc4sfYdF552wxR+21mkzBbxmxY0jbbfZbxvUjaLNaFOKk1JGtzHOCNLw9rxNwDBEf2kCyqa2cOc4mZmefXZZqjidQLfX/CkYasYAdcDb/aylQjz3OleE0P/IuhpJNoG/D9U9h8yNN0VAdJMjyN1QtdNtjJ8oUutU1Na0x4Z4XuqdOPcOXY2uFzXXSd3YAIDiJJN9xAPqEvK8+loD7uHLiOdysx2dxrmVAAJB4fmpeFDdTjsATA9bAKy11fTwWyXytg8P0pTVOalHub/L8xbUFjI9x5qwBXnDcZ3DKhuS6AL2mbq87K9oe8d3TuUtPluCve0vpSFXZGSzJfc8+M/M1iEAoXqmgIQhACEIQAhCEBj+0+KHeQYIHDpZYPNKY1FoMjeeXorrFFjSXlw8QmCZIlZvF4kFxPORK+dq011nVeG+xzPLK7HUZYRIkX+qoaWaVQG0aLXOF/CAXOceNheFpsHhnVajabfvRfpxNt4C9L7P5PRwgcykwGTqc4xqM7kkjbpsphqIQVmrnTR0zmr9jznKMmzKpQNOm3u2PIeG1SGNBm5O5ExtCu8B2DxLrVXMoxu4O7xh6tFjHnC9EFRp5WtIFrJNbG6bRJid4+Y/forevNLtY646dL2Sho9hqIZBq1STs/WG+UN0wqPNOwOJa1zqWJFQjZhaWSOI16iJHy8lssXi6rRI0gb3MEjkQ7ZJp58PvfDMTaLibAmSFktWl7X3RuqVS14nlmadm8Thw19cEsPEEEA8nRt9OqiYfDiRpBBJgQDc8ABxXrWIzGnUGktD2vs5pMzJ2iOfFRMHlDKbnPpUNNhvOqLfccbXHJcsq6llP6HbTqbY2migyvJnU4fWcW22sCCbX9FUZ27u6moElvOItPHktvmDzIDjpkbEXPCFi8/wAW0OeweNtt+EE2gAWWKm5ytI2pPuu/0I2HxAqEEQYInpxuFaUHF0G5uZB5A2jh/teeVqr6by6l4T0uInYjipuC7UvAh4h34m/SOC6Z6KTV4Dq2eT0GtVIHnE77b3VVVADiRJBmYMgHhuqnLs+diT3TGl1XgALBo+892wHM+W8qzr4GrSLjUAMmDpJLTv4jq2N/ZYeryp4mXjJS4YzSzPug97gWsbueIAMiOfKOqyGPzY4is+q+xcRHOAA1s9YAlbpnZB2OaG1KrqVMbBsS48CQ7do5KBnP8NXUaZdSqOdH4gB6EDbzXdpo04w3PlnPUqeOxnKDx7K0wztgfNZ8tdSdoeII/cjmFZUMWLJVp+ReErl3SvKWSTykD59Fe5RlFKmwPry9xAc2m0kABwFnHfVxiysMLi8PREMp0wQNyNRjfd0nivPlKKeWWTb9lFJ2fP8AOYNpt6lOYzBup1Xg1P5bbyIkzw6GVfjOqBmWMaQB9wH0jhxThGHqt7x9Km8EgbnVyu2d1rTVLmWfkcOtoSrJXVjFYnGl72MBtIgTKusG0NcHAkEbQYj5Kww2W4DvLUQJiHa3+HyE7qNm2Rd011ajV1MF9JEaG8XEi7gPL5qlSKrS/pytb5fT/R5VfR1oWdsGyyLOW1YYDqIsTxBHMcrbq9CyHY/KGUh3oqCo57RcfDBvb2WtYV9Xpup011OTOIpCELcsCEIQAhCEB4lnvZysKjqgfpoyRrAD5O4ESOE7kbLN4qoaToLtbTcP06fRwmxHmvXKLW1GVKZbLSbtPI8jztPSJWFzrIa9KsWMYarDcOlolnw3JIDXjkeS+es5JTqJJPn3P4mDSJHYOs0PqO4+EcrGePmvQH1yBq8AEXLpJHIG37lYHsbhm0e9e+WeItG+7GyPCbgySD19VqcLnbLNgkD53m64dR4JNXwe3pqbdJWRMql7nyS4CILi3TO8aWzebfJVONzUs8DHAj8RiwB4AbzfdSMZigG2faTyH/tPHoFkcXmQbIaQB7g3v7rK1+DspxvyWBzYtAN+Ikk7RFwP1Kap1qlZ4pMBJJEgSQ0xBc4xYDmm8iyw4gh9UEUBubgvI+6wjhO5/PbUUcTSotLaLG022kNmXEWGp1y4+apUnCGHz5fk3c2n4Vd/YscuwtPDMsdT4hz+PkOQ/S6U7NmgzHG/M+pWdzHNYBkxIkfOFXYbEF5JBsTEzt1EcbLnSq1He9kjD1eL8VTLNNmTW4qkWDwuiWEGwdwt+/08xzF1SnULKgLXN3BB/d+a3gxOkwN+Xy257+yaz/DDE4ZzXAa2gFj4Etg7EzOn29lvpqrjLbUXzLpbF4eDzbE1ZdOx4Ktdhy9wDRqc4wANySbD1KexTHMeWvsR6yDsQeRV92AqU/tX8z4gx3d7/HYW6wTuvaUunHcjOVng33ZPJmYSk1oa3vHAd5UA8Tjc+IjgLgeiunV6PwkTqIgG997dbSo1fFtDDpJmBP5BZrG4w6rcON14zqylU3XLQobvcbM0iDDHNgmSI57EevNdxDJaZIBiACYbfbadJ+e6qMtxge3S4uki5BEAjaf7hupNLGMYYdH/AFnUDNgZ2IsRFtl0KeLswdOSdjA9qMjDy5sd29pkcQNzDSR8JuQEvs/2YbQZ32JdqqiC2l9xjpsXuPxnYxEDqtj2kx2H7s6wDDSWAzMgnqJAMHc8V56M6LqbtRMyZHCQtnUm42g7o2px3Zlg0Jz9wJbIINzIn1k/knWFlQt3p6iQHadTTYS0XHnc2t6ZGjiNr33/AGVpstxIqACo4xEHS4NJ+6Nxc7e6y2bMM0l7heLoVXkuDu8I1NqBpa0MIkeMk7WN7zzVfQxulx0x4tgRMX/Edrcd/JXznfZywsBax+oklp8RG8DTAEFtuZ4xZynjGn+jqmIhok6RtEDgrNRZnukl7ivwFJzn7QGHiJvNmkWkmRcniFZ5JmLu8NKoJbJGggGx3BIN/KFHY2q+W+MEAGYEkA2aWk+OI23n5J2g1rAKjdTXatL5+6fxRvvMj+6OCzatlYZZy3Jp5J2TY6lhC+m8PY5jocS4d2W7tc0cDpIlbjDVg4AtIIIkEbEHYhYHN6VGu0vru7trLB4ElwEGCwm95FlrchxjatNrqcaAABcEgjgQNoX0OirKUUlZeS/yfOTg6dRxLlC40rq7yQQhCAFxdQgPPMbT3glroIBFjfcSsvh89qUqwpVGh2owHCxPKeBW+zbAaTa9pWD7T0CL6Rq4Hl1HVeLrtHCV21dGElkr8Tnhc+fhkzHrHrsClfbi1sg3478dvPgsoKbi8anaSDtYw2B4iQbb+yk4ys5jR95u8tmPW0hYS00cJHs6fVRUVG5Z4nNHGZP78lVVsbM3v++Cp35jJUvs9/NxDRNmHWeukggepWq0qgnJnStRd2R6tiMToYymLNaA1sWFrSOSgvrESbSfyPAqNiK+oDhe82Hom3ViLC144nleV4ap9/M699lZHMU4ug8+EbKdhqWhgHn+/wA1Ea8WUqk6J1Te3vEfKyvJYsZuVyS6rqgzHI3vyATbsUREHeY6RzjiotUnc7T+k7+qa7yxdtfY7nhb5eyp07llIq+0WEbVpuIgVG+LVBvEnSqz+H1Zgr1Hu3bTOnkNRAc6YsYgT/cVd4okAHisnmGE7lwq4fW5xcQ6mDqLg7drQBJvfj7L09K99N0m+eDKsrNTXzPQX5trJbIEcOJi3PeAo2I11XinSY57zIIaAY8yRAF9zAVz2c7G0WUmPxQc+t8ZaXFrGgzDCB8UTJ5notdRZToNAo0g1p/A3iLXIH1XJ0qcZYfBL1VsRRkcL2UxQue5Hk83gcDp3Sahcw93XaBItZpj8JYW/dJEEDktk3E6plwbYxBm1r8Cbqj7TZWTRNWS+pS8QImS2xcCPIE+Y6lJRv7KM4V5N2nYqu0D2mg6kSLeJjWmQJOx5yDY72XlNeoaTyDsT/r2W/xGbNqMFOm25d4RO883HYX32tdaDKcnwuHcypUaKleBD33DTF+7aR4Tfc36ropVY014+C0lKPHJ5jhsULTy/wAq2wlcWjeV6fXxdCsO7fRZUa6xkA7deB22iFQZl2Kw9Rp+yF1KqAS1rnufTdxh2rU5vKQbciq9SlV4f1Cqyj7SsMZdmTTLHta4WIB4OAsQTt/lXrKBcw9y06TBLZgNvcAX1Xna1+ixea5JiMKAajdbeL6epzWkCTqsCPMiPom8vzp7CC1xER7R+aytOK80X2xnmLNHjszdLNJ0gyTa88eu1/8AUqTha7aj3NeG3F4vLuDm9eqr8zxDq9EVPDYRqtb4hebixsOnRVlLEukGdgb+vD98VVp8ohJWsd7UYOo2sxhcS0tkG+mZOqJ9PmtJ2Co1hW2ikGkOM7ndtufGVgs5z4vrsYTYNiTsNRJueey3v8OMcQ99Ilrg4ag4SYIjc7AfmvR0yiq0Nya8j5/UuPWa956GwpabTgX0ABCEIAXF1CAp8JUZVaA70P5KDj8ia/VqAcIMefBVeDxhpnmOI/MdVqMHiA9oIMj6JhkWPJc97INa7vGC15bzi7Qekx7rI5jRqNcSZE3nnygixXvWYZbINpaVhM77KuhwYCQeA3HS+4XDqKDb3RRRo8ixbzMw2fID3U7sm4/aOAlh+oi6k5xgDRfpfQeGzHel9wTtLQ0Bt+c+aoi40qmphnSfJQ47ouHextSntkmenEju5G+q5/IeSqMXml7HY7cDHTjZOYfHaqVE7BzJPD4iXT8iB6KlzSgWEuHwn2J4eS8WlSW9xkdVPWXnKL88Fxh835gfT6q3qY9rogySPQHjc9RbzWcySoWNNRvxElrTyAHijz1AeiucvoUMQT4zQqncEB1InjYQ5gPMao5QpnShdon1+CqOMvqS3Pnf4jbTtBE2I/e6YquEySY5z877Hgl4um/Dyyo3S6ZaRc3MBzXfeYRsfNQ9W5Gxkj0mZ+iz6VjvjO+TmMq2na315ytH2KyRrQ3E1AXGJaIgM1Dc8zePmqDL8vdiazWkeEXedwADt1k2hb2rUa1oYDEAAW3tx5Ss60+nGyeWXvfA3jszeDZ1+N4ABjj8v2FV4rMKlEt8RIfJjw2E2MSSCRzSM3xTWwQTqiHEDfkAqA48mRY8ifisIsfVZU4bkaKyXBp/+aY4hzdTCDIv4ZvqGn8Jta3FX+ErhwLJ8V+ojiDeCPysvNKDoJLT4SRHT9yVednsY4VGyS28TEzw24rRxcHcpKKawUjsKMJmD2U3FzGM1smxbrkAHnHiE9BzV9SwZdpqawA7YEE+K/hMG1hv7Ki7fsFPMGObcvolrr/ea4OBPCfEUnAYt3My0AwOvGeS6K9Nu0ucf9+5NKd48m3qO3Ic3VFm3k24OgSfom6uYvpgaXBrYLg5ohpPG/3nFt9zw4qt/wCXq93MiDAiJiNtx0slYMl8aw2JaLnwg3i5+G3p84XMnfki3maPA56148XiI47E77Dfgs5nfY0EOq4Q6mw5xpGS4Rcd1pEuvbSel1V1O8pVajgC0C/AwDsTvYwtd2cqDRZ/iEjebxJA/t69fNWi5wecorKCit0DC4WtLIiIgm/5fvZOtqNgNMi9/LoFbdvsAKQOIoscQ50Vmt4atqongTY9SDxWDdmDny1gdqd4Z4ibcOK66WndTMTKWoiuR+qO/rkUPCJ06m7kNEb7g843hev9gezrqDDUeSS8DfeBtJWf/h92Q0NDnN0/Ur1JjYEBe9RpKCPHnmTZx+yWm6p2HMpxbkAhCEAIQhAedSpGCxjqTpb6jgf3zUddUA2OXZi2qJbvxaf37qRWoNcNhPJYik4tILSQRsQr7A5yHeGrY/iG3ryUkEfH5a10hzQR1ErzztN/DZryamGcKb/wH4D5fh+i9ceZF7jmP3dV2KowJ3HP9eSq4kM8WyfKsRhv61gzUKdPw/EXSXB25FyR1+Rs6tWm+n/OYC7Z3iOogj737Ox22Vz2re2f5b2tfEXG/QH/AF5rzzH167dQNgbGAP3wXhVYdSq82OeXNyxxGOpCGU2hjW2ABJ9TJMkzvuomIr6C1073a4cY/NUYoPc175kM0z5udpH5qXlk1G1GOu3Tq3BhwIEiOMErd0Ipbm/iQ1fLN/kmObiqXd1odpuCLFpP3m8trtNjHkRSPxDWVSNQc1sgO3BIbvbeSPQuVT2YtUq0qlQ0xUY5ragkw4jw+65U7M4sjxYjDuEyfE8aud+64rNUoRk1KSS7XOzTajpppvHY3eQNFOmXk+Kp1FgNh+fqpP8AyAl3MgkX/VZOlmbgQx0U7xbYWFpHJXPfWBEWg+8yvLrUnvuz3ISTWDuZv1m9ja3KNxHoqwUmuDuZ4G5EbbRJKsMQZeTv+tuHJQ9OmTxLoJN/UDmtKeFYs2KawtsBcWBPXxX+al4SqSGiB5bkQJJIH15KIHEeGwgySZvNp3sefkEmrWipxkE32n05K047iu4O29Rj3se0Q7S0eRHh9BH7uuZR42E79N9gf0VP2lxvgj9lW/Ywgsk9Pr+/dbVE1QUmVjLxWLRr3OBt4RuDtNo9dx8k5gazxF4EkiRezgbD39FaCm3Zw4TfYEC2/T98FU1opFxMuEWM8XEbuvEE7m264Yy34Ni4a5rtNSrTGkSCYA1GxAdNyDEzxhQRmAFQmm0NbcuYLN6wPu7AxtZMOxBNMNLrW3PE/lZRWjS43vxvvdWUW+SVZGjoUxiqFek4j+YxzYn4SbsLYM2cGm3JUf8ADDsgXOFepPdskMB+8fxHy+vkrjs1TmoA34nEDbYTJJ6ACflzXpOEwjWNDWgBoEACwXs+iqb2ybWL4PL1+3erCsNRAHkpCFFxNaTob8R9hzXrnCLpHU4ngLDz4p9JpsDQAOCUgBCEIDkoXYQgPPnMSQFKexN6UAgBKDUoBKAQgewuJczY25Hb/CsaeMa7+137+aqwEodVJAnOMmpVh4mgH8QFvULG5v2WiSJcOmy3TCRsbJt9+CznRhLLRRxTPKqmWhge0ss8AOEbwZB8wVXjBCnLmSZBaAdhJH6L1fE4Fj9wPRVlbJG8AD6LGpQ3Jpdyrizzujh9GrUDcEagJieNr/JM5XiruDnjSwwTO0mAt1WyMcoUL/4/BMRfpKxlplbBGwxuMzUPc802HuwQwVIjUbT/AK5J/B497SATIOx+SvMx7EurQS9w07AQAPJoEBRf/ieKYPA5rwOBEHz43VammusI9ChX2qzJH/KtIi7T14xG31Uelie8iBJuCORvf3UR+X4hgGpjZG0nblcC/t5KFiTWpzLDq4ua78rFcT0yTs8M6fWo+ZbVsZH90tjyvumml9V2lgLnXtPAcSTYDqqvCUqtUgFkDmSB9JKtc9DsDhqZaC6tWeZdGzGiwAuRc78Y8lPRztVmzGpq0uOSl7W5XiqbA+pRc2nMF4cx7Zm0ljjpk844K4/hvinO1AW0RLjOkSYGqAd+SosP2qxjTEa2Gzqb2F7Hg7tcDwKsMR2lqPLW0cIzDULF1OnNyJl2oxz2jguupRnKhsaV/czmjqakW5dzf4nF6AA4ybRfcE7jnt7Ksx+Lb3Ya4GZNucfBEenskZ/TLaGHfSfJe7wkiTpc0E7HnHzVD3tKdDn1qjpu/u2imHdGai6o3qSPLgvKo6O2XydsfSC2JtZDE5iDUZB5C1xtAEK4wDK1U2Bg8XXPPwt4b8VYZNlDi2X+K9o2I4cNlu8gyR0T8I9Z9169HRxaTaM3rJtCewuTuphz3AyYALviPM+S2YUZ9ZlJviIEKrxWZufZvhbz4nyXfGKirI5ZScndlhisbfQzxOPsnsJh9Avdx3KhZVA23PHirRSQCEIQAhCEAIQhAY6sxR3BWFZqhVGoQNSiUlyTKAeDkoOUbUuh6kEkOSxV5qLrXdakgkuaD1TL6XL3/VN60oV+aECHAjcfmEqkWcWg+Rhd70LjwDwBSwsSmU6Z2JHn+oS/sY4EFVp6Ehc71wUWJJWLygVBBCzua9l6h+ET1H6K7bj3DmnW5w4cSsqtGNRWkQ43MXl/Z+q139J3nED5lWVfs6+qZqxO17wPRaYZ8Yi3yCadnE8GrGGipwdyvTRQ0+yNPjPspVDsrRH3Z81YHNejUg5oeYC6FTiuxOwS7siXua9pAaxpDGwfC4/ebf184XcD2Io0yC8i3OB7Lj82efvO9EwcUTwJ8zKhU4J3SLbUaelVw1EAM8RHJIxGevNmwwfMrPNeT/hP0mq5Ymd6SZJJPM3TrCo7U40qQW+WVLq8as1ljvEtK3ZAdQhCgAhCEAIQhAZx7VFq01PcE05qAqqjEw5qs6tNRKlNCCGUmU89iacFIOal3UkFcQDmpcJSJRKA6XLmtcKSVIF96VzveiQuQgFl4SCiEaUAksSe7ToalBiEjHdJQoqQGJbWKAR20U62mn20061iAZZTTzWpYalhqASEpK0o0pYErKvjWpCzeUM8UrSBACEIUAEIQgBCEICiKbKEIBt6jVQhCEEWoo7kIQDLklCFIBcQhACEIQHEIQhILq4hSBQSwhCAW1OBCEA41LCEKAKCcahCkCkIQgLLKldsQhQwKQhCgAhCEAIQhAf/2Q=="/>
          <p:cNvSpPr>
            <a:spLocks noChangeAspect="1" noChangeArrowheads="1"/>
          </p:cNvSpPr>
          <p:nvPr/>
        </p:nvSpPr>
        <p:spPr bwMode="auto">
          <a:xfrm>
            <a:off x="160338" y="-144463"/>
            <a:ext cx="304800" cy="304801"/>
          </a:xfrm>
          <a:prstGeom prst="rect">
            <a:avLst/>
          </a:prstGeom>
          <a:noFill/>
          <a:ln w="9525">
            <a:noFill/>
            <a:miter lim="800000"/>
            <a:headEnd/>
            <a:tailEnd/>
          </a:ln>
        </p:spPr>
        <p:txBody>
          <a:bodyPr/>
          <a:lstStyle/>
          <a:p>
            <a:pPr eaLnBrk="0" hangingPunct="0"/>
            <a:endParaRPr lang="es-ES"/>
          </a:p>
        </p:txBody>
      </p:sp>
      <p:pic>
        <p:nvPicPr>
          <p:cNvPr id="10" name="Imagen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66072" y="90302"/>
            <a:ext cx="1555606" cy="600464"/>
          </a:xfrm>
          <a:prstGeom prst="rect">
            <a:avLst/>
          </a:prstGeom>
        </p:spPr>
      </p:pic>
      <p:pic>
        <p:nvPicPr>
          <p:cNvPr id="2" name="Imagen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0338" y="1124744"/>
            <a:ext cx="8798471" cy="5184576"/>
          </a:xfrm>
          <a:prstGeom prst="rect">
            <a:avLst/>
          </a:prstGeom>
        </p:spPr>
      </p:pic>
    </p:spTree>
    <p:extLst>
      <p:ext uri="{BB962C8B-B14F-4D97-AF65-F5344CB8AC3E}">
        <p14:creationId xmlns:p14="http://schemas.microsoft.com/office/powerpoint/2010/main" val="386014540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3"/>
          <p:cNvSpPr>
            <a:spLocks noChangeArrowheads="1"/>
          </p:cNvSpPr>
          <p:nvPr/>
        </p:nvSpPr>
        <p:spPr bwMode="auto">
          <a:xfrm>
            <a:off x="0" y="-26988"/>
            <a:ext cx="9144000" cy="865188"/>
          </a:xfrm>
          <a:prstGeom prst="roundRect">
            <a:avLst>
              <a:gd name="adj" fmla="val 0"/>
            </a:avLst>
          </a:prstGeom>
          <a:noFill/>
          <a:ln w="9525" algn="ctr">
            <a:noFill/>
            <a:round/>
            <a:headEnd/>
            <a:tailEnd/>
          </a:ln>
        </p:spPr>
        <p:txBody>
          <a:bodyPr wrap="none" anchor="ctr"/>
          <a:lstStyle/>
          <a:p>
            <a:r>
              <a:rPr lang="es-ES" altLang="es-CL" sz="3200" dirty="0"/>
              <a:t>	</a:t>
            </a:r>
            <a:r>
              <a:rPr lang="es-ES" altLang="es-CL" sz="3200" dirty="0" smtClean="0">
                <a:solidFill>
                  <a:schemeClr val="tx1">
                    <a:lumMod val="75000"/>
                    <a:lumOff val="25000"/>
                  </a:schemeClr>
                </a:solidFill>
              </a:rPr>
              <a:t>Pórtico 9</a:t>
            </a:r>
            <a:endParaRPr lang="es-ES" altLang="es-CL" sz="3200" dirty="0">
              <a:solidFill>
                <a:schemeClr val="tx1">
                  <a:lumMod val="75000"/>
                  <a:lumOff val="25000"/>
                </a:schemeClr>
              </a:solidFill>
            </a:endParaRPr>
          </a:p>
        </p:txBody>
      </p:sp>
      <p:cxnSp>
        <p:nvCxnSpPr>
          <p:cNvPr id="3" name="7 Conector recto"/>
          <p:cNvCxnSpPr/>
          <p:nvPr/>
        </p:nvCxnSpPr>
        <p:spPr>
          <a:xfrm>
            <a:off x="0" y="857250"/>
            <a:ext cx="8143875" cy="0"/>
          </a:xfrm>
          <a:prstGeom prst="line">
            <a:avLst/>
          </a:prstGeom>
          <a:ln w="34925">
            <a:solidFill>
              <a:srgbClr val="5BA3A2"/>
            </a:solidFill>
          </a:ln>
        </p:spPr>
        <p:style>
          <a:lnRef idx="1">
            <a:schemeClr val="accent1"/>
          </a:lnRef>
          <a:fillRef idx="0">
            <a:schemeClr val="accent1"/>
          </a:fillRef>
          <a:effectRef idx="0">
            <a:schemeClr val="accent1"/>
          </a:effectRef>
          <a:fontRef idx="minor">
            <a:schemeClr val="tx1"/>
          </a:fontRef>
        </p:style>
      </p:cxnSp>
      <p:sp>
        <p:nvSpPr>
          <p:cNvPr id="4" name="AutoShape 9" descr="data:image/jpeg;base64,/9j/4AAQSkZJRgABAQAAAQABAAD/2wCEAAkGBxQSEhQUEhQUFBQVFxgXGBUYGBcVFxgYFhcXFxUVFRUYHCghGBolHRcXITEhJSkrLi4uFx8zODMsNygtMCsBCgoKDg0OGxAQGywmHyYsLCwyNCwwLC8sLzQvNCwsLCwsMCwvLCwsLDQsLC8sLCwsLCwsLDUsLCwsLywsLTQsLP/AABEIAMIBAwMBIgACEQEDEQH/xAAbAAABBQEBAAAAAAAAAAAAAAAAAgMEBQYBB//EADwQAAEDAgQDBgMGBgICAwAAAAEAAhEDIQQFEjFBUWEGEyJxgaEykbEUQlLB0fAHIzNi4fEVckOSFqLC/8QAGgEBAAMBAQEAAAAAAAAAAAAAAAECAwQFBv/EADARAAIBAwMCAgoBBQAAAAAAAAABAgMRIQQSMRNBIlEFFDJhcYGRodHwwSNCseHx/9oADAMBAAIRAxEAPwD25CEIAQhcLoQHUJp1ceabOIPJBckoUM1jzSDW6lTYi5PQoAxHVd+1dVBJOQoP2rqutxXVG0ssE1CjNxN4kSnO+5hUjOMuGS4tcjqE2K4Sw4FXIOoQhACEIQAhCEAIQhACEIQAhCEAIQhACEIQAhCEALhKCkFAcc8ppy69ySxpdc2H1UkCC/kkuY7jA8zCg5pm4pCGw36rJ5hn4nxPJJ8/os5VEi8acpZSNnUe0b1WD3TDnsP/AJm/IrCjGVH/AAU3u6kafqnRhsUbikPV91Xq3L9CXc2fcT8NVh9YTdbDVW3gkcxf6LG/a6tM/wA2jUb1A1D2Vtleeg/BU9J+oKlTTKypyiWXflFetdsVIPEATv8ART6GLZV/qNAd+MWKMfgw0Bx8Qt4uvDZcPpDqbPD7Pc6NLs3Z5I7KDonWZHGN+iS3NHCGk3mDYyk1sY/T8Ddx9736KKM1JdoIYHgSHEagR5rw3KN/C2vqegoN+0ky/pVA4DcHyiUOcW/qFVCtU3Ba1k/EPeylHFFlz4mc7XHku+l6QnTS35Xn/JyT0t3gn0sWfNS2VuYhY/Nc50GKe0b+aMt7RmQHmfS/VaS9NR37VHHmF6Pnt3G0B5LocoWFxQeJBsdvJSC8r0aOrhUVzilTcXYfQmqdUHb5J1dRQEIQgBCEIAQhCAEIQgBCEIAQhCA4SmnlOOUXF4llMS9zWjmTCNpK7IZzTJAXc0raKZIidgNpKXReDBBB291UdsMT3bKb5IaHGbTuLKs5WjdGlGO6aRW/ZybuPjP3rW6XT2LotMOeASNrceQHBVbs5ougOdpJuDMeRgqyZUhrS5wOoS122oC08pXLFrg9OUWrNkXMHPYwvs1oEnTBdCYws1WNc2pWbqkw7w24EGIMp7HZqxgPeEBsHfiqFvaNurwPkxs1jh+ZCzm7S5NqcHKPGfMvIqtMd4fN0OB+kJNfLmVf6jA1/B7bHzCdyjM6NQkVabvhgGJMneANvNTg4NGxPIcVrHKMKl07WKfDUquHcQ4mpTOzou3o6PqtbgXiswscBpcItb181Hy6lqJL40t+Kdul1Ly+m1peQQGydPKOi2Vtvi4OGqrSxyYXH43u9dKpBcwlk3DiBsVMyl+oMAY1w4Ay63Eatlfuyyj3r6rgHue6btkARAA/VShVLbCC3awmOmkBfMulGM3Z4zx5drnpPU3jZIr8JhS3whoDL+Ex7ApvFVBRu6k/Sblwu0dbbBWlbEtaYJM26b7RMT6JygTFyT0iDHI9VpsV9qeflj99xj1WstHlnaLGg13PFmm4jjZV9DHgvH4Z35LXfxAyRjKf2imyACO9AuIdbXpGxBiY4EngvPHQ0kjbh1WU6OfEepQqRnDBvMjzp7CRqaQ3aeIngf1W1yvH960G3XovKclyrE1gXU6Z08yQwT0Ljf0WqyjA4qmZcW0o31PH0bNlnCdSjJW4MtRRpTTykzaVJ3F07QxXNQ/tQJAMT5wevokhw3DhfrP0Xv6fWwttkzxalGXKRdMeDsuqrp1iFOo4gHzXoJpq6OceQhCkAhCEAIQhACEIQAhCEBme0PaYUpp0vE8buEQ3p1KyuCxtTEVWsrPDzBgEwBJEgRvIA+Sn9pMtNFzjIIcJFtpOyx2JqFha4SCNjxkEwvl6usrVKzhUWE+Ec0pO+SZju0NalVf3TiPuwNobaCOdltcBj2Zhg3UcQHU3PbplwILXD4XtneDBXnlTGUjLqpLKhcXhwFpG4j3VnmGdv7ttSmZbvI5LppaiWnspZjImFRwdxvOME/AOP2ika7H/APmPwHgC1w+ExaDCVTrBtIdyw4nDOmaYJ7yiZ2HG+8iVdZL2qq/ZxVqNDqJcWE/EJHBzTwMpYZl1UhzWdy/fVRcaZB/6fD7L0JQ7xZ7lHXRlFKa+n47fFGfdTa8NbSxFSk0T/LrUnG53BfEkeasMHkjoE1GG8kspvBcOVyAArV2AYf6ePrN/7sY8/NsKHXyEOJL8yqEHcCmR/wDuFXK7fdfk36tN/wB1vk3/AATcJRp0r+FoG5JE/wCEzj+1NFlmu1HgGiZ4QDIEquOQZewzUrYiseRcym3/AOon3UjD59hMNbC0KTHfj+N//u6SqSrqOG0vhlkeBu6UpfZfkscso4qpTJrTRoaiYMsqVQYhpZJ0ttv57q//AOQDRAbIEXGw6LHYTO6tarLncDAM7/lxXKmZuhzSbkz+X5BeVrtVNSUYXWC8KHVy7c9jZNzVjtpHpbjaw/JOuqNcOTYFmmD6zEDyWHwebOphrQY8QJ5mTtCl4vNHOnkOEe5jdcfrVRK0s/v72EtF4vCa+n3fL4bXu4RvfeLpjG4s0hqMFg+9MbmIPNZ0Ypwb4bjczsZFrc/NNUc/cy5uCASOEH25/JT6y2rWt8P3JT1V3ve5ozWFQFpILKjSHCZMEQfYrLVMdQwj3UWUWMLYbOkEkbgucbmZ91a4TNWVIEAc4sfYdF552wxR+21mkzBbxmxY0jbbfZbxvUjaLNaFOKk1JGtzHOCNLw9rxNwDBEf2kCyqa2cOc4mZmefXZZqjidQLfX/CkYasYAdcDb/aylQjz3OleE0P/IuhpJNoG/D9U9h8yNN0VAdJMjyN1QtdNtjJ8oUutU1Na0x4Z4XuqdOPcOXY2uFzXXSd3YAIDiJJN9xAPqEvK8+loD7uHLiOdysx2dxrmVAAJB4fmpeFDdTjsATA9bAKy11fTwWyXytg8P0pTVOalHub/L8xbUFjI9x5qwBXnDcZ3DKhuS6AL2mbq87K9oe8d3TuUtPluCve0vpSFXZGSzJfc8+M/M1iEAoXqmgIQhACEIQAhCEBj+0+KHeQYIHDpZYPNKY1FoMjeeXorrFFjSXlw8QmCZIlZvF4kFxPORK+dq011nVeG+xzPLK7HUZYRIkX+qoaWaVQG0aLXOF/CAXOceNheFpsHhnVajabfvRfpxNt4C9L7P5PRwgcykwGTqc4xqM7kkjbpsphqIQVmrnTR0zmr9jznKMmzKpQNOm3u2PIeG1SGNBm5O5ExtCu8B2DxLrVXMoxu4O7xh6tFjHnC9EFRp5WtIFrJNbG6bRJid4+Y/forevNLtY646dL2Sho9hqIZBq1STs/WG+UN0wqPNOwOJa1zqWJFQjZhaWSOI16iJHy8lssXi6rRI0gb3MEjkQ7ZJp58PvfDMTaLibAmSFktWl7X3RuqVS14nlmadm8Thw19cEsPEEEA8nRt9OqiYfDiRpBBJgQDc8ABxXrWIzGnUGktD2vs5pMzJ2iOfFRMHlDKbnPpUNNhvOqLfccbXHJcsq6llP6HbTqbY2migyvJnU4fWcW22sCCbX9FUZ27u6moElvOItPHktvmDzIDjpkbEXPCFi8/wAW0OeweNtt+EE2gAWWKm5ytI2pPuu/0I2HxAqEEQYInpxuFaUHF0G5uZB5A2jh/teeVqr6by6l4T0uInYjipuC7UvAh4h34m/SOC6Z6KTV4Dq2eT0GtVIHnE77b3VVVADiRJBmYMgHhuqnLs+diT3TGl1XgALBo+892wHM+W8qzr4GrSLjUAMmDpJLTv4jq2N/ZYeryp4mXjJS4YzSzPug97gWsbueIAMiOfKOqyGPzY4is+q+xcRHOAA1s9YAlbpnZB2OaG1KrqVMbBsS48CQ7do5KBnP8NXUaZdSqOdH4gB6EDbzXdpo04w3PlnPUqeOxnKDx7K0wztgfNZ8tdSdoeII/cjmFZUMWLJVp+ReErl3SvKWSTykD59Fe5RlFKmwPry9xAc2m0kABwFnHfVxiysMLi8PREMp0wQNyNRjfd0nivPlKKeWWTb9lFJ2fP8AOYNpt6lOYzBup1Xg1P5bbyIkzw6GVfjOqBmWMaQB9wH0jhxThGHqt7x9Km8EgbnVyu2d1rTVLmWfkcOtoSrJXVjFYnGl72MBtIgTKusG0NcHAkEbQYj5Kww2W4DvLUQJiHa3+HyE7qNm2Rd011ajV1MF9JEaG8XEi7gPL5qlSKrS/pytb5fT/R5VfR1oWdsGyyLOW1YYDqIsTxBHMcrbq9CyHY/KGUh3oqCo57RcfDBvb2WtYV9Xpup011OTOIpCELcsCEIQAhCEB4lnvZysKjqgfpoyRrAD5O4ESOE7kbLN4qoaToLtbTcP06fRwmxHmvXKLW1GVKZbLSbtPI8jztPSJWFzrIa9KsWMYarDcOlolnw3JIDXjkeS+es5JTqJJPn3P4mDSJHYOs0PqO4+EcrGePmvQH1yBq8AEXLpJHIG37lYHsbhm0e9e+WeItG+7GyPCbgySD19VqcLnbLNgkD53m64dR4JNXwe3pqbdJWRMql7nyS4CILi3TO8aWzebfJVONzUs8DHAj8RiwB4AbzfdSMZigG2faTyH/tPHoFkcXmQbIaQB7g3v7rK1+DspxvyWBzYtAN+Ikk7RFwP1Kap1qlZ4pMBJJEgSQ0xBc4xYDmm8iyw4gh9UEUBubgvI+6wjhO5/PbUUcTSotLaLG022kNmXEWGp1y4+apUnCGHz5fk3c2n4Vd/YscuwtPDMsdT4hz+PkOQ/S6U7NmgzHG/M+pWdzHNYBkxIkfOFXYbEF5JBsTEzt1EcbLnSq1He9kjD1eL8VTLNNmTW4qkWDwuiWEGwdwt+/08xzF1SnULKgLXN3BB/d+a3gxOkwN+Xy257+yaz/DDE4ZzXAa2gFj4Etg7EzOn29lvpqrjLbUXzLpbF4eDzbE1ZdOx4Ktdhy9wDRqc4wANySbD1KexTHMeWvsR6yDsQeRV92AqU/tX8z4gx3d7/HYW6wTuvaUunHcjOVng33ZPJmYSk1oa3vHAd5UA8Tjc+IjgLgeiunV6PwkTqIgG997dbSo1fFtDDpJmBP5BZrG4w6rcON14zqylU3XLQobvcbM0iDDHNgmSI57EevNdxDJaZIBiACYbfbadJ+e6qMtxge3S4uki5BEAjaf7hupNLGMYYdH/AFnUDNgZ2IsRFtl0KeLswdOSdjA9qMjDy5sd29pkcQNzDSR8JuQEvs/2YbQZ32JdqqiC2l9xjpsXuPxnYxEDqtj2kx2H7s6wDDSWAzMgnqJAMHc8V56M6LqbtRMyZHCQtnUm42g7o2px3Zlg0Jz9wJbIINzIn1k/knWFlQt3p6iQHadTTYS0XHnc2t6ZGjiNr33/AGVpstxIqACo4xEHS4NJ+6Nxc7e6y2bMM0l7heLoVXkuDu8I1NqBpa0MIkeMk7WN7zzVfQxulx0x4tgRMX/Edrcd/JXznfZywsBax+oklp8RG8DTAEFtuZ4xZynjGn+jqmIhok6RtEDgrNRZnukl7ivwFJzn7QGHiJvNmkWkmRcniFZ5JmLu8NKoJbJGggGx3BIN/KFHY2q+W+MEAGYEkA2aWk+OI23n5J2g1rAKjdTXatL5+6fxRvvMj+6OCzatlYZZy3Jp5J2TY6lhC+m8PY5jocS4d2W7tc0cDpIlbjDVg4AtIIIkEbEHYhYHN6VGu0vru7trLB4ElwEGCwm95FlrchxjatNrqcaAABcEgjgQNoX0OirKUUlZeS/yfOTg6dRxLlC40rq7yQQhCAFxdQgPPMbT3glroIBFjfcSsvh89qUqwpVGh2owHCxPKeBW+zbAaTa9pWD7T0CL6Rq4Hl1HVeLrtHCV21dGElkr8Tnhc+fhkzHrHrsClfbi1sg3478dvPgsoKbi8anaSDtYw2B4iQbb+yk4ys5jR95u8tmPW0hYS00cJHs6fVRUVG5Z4nNHGZP78lVVsbM3v++Cp35jJUvs9/NxDRNmHWeukggepWq0qgnJnStRd2R6tiMToYymLNaA1sWFrSOSgvrESbSfyPAqNiK+oDhe82Hom3ViLC144nleV4ap9/M699lZHMU4ug8+EbKdhqWhgHn+/wA1Ea8WUqk6J1Te3vEfKyvJYsZuVyS6rqgzHI3vyATbsUREHeY6RzjiotUnc7T+k7+qa7yxdtfY7nhb5eyp07llIq+0WEbVpuIgVG+LVBvEnSqz+H1Zgr1Hu3bTOnkNRAc6YsYgT/cVd4okAHisnmGE7lwq4fW5xcQ6mDqLg7drQBJvfj7L09K99N0m+eDKsrNTXzPQX5trJbIEcOJi3PeAo2I11XinSY57zIIaAY8yRAF9zAVz2c7G0WUmPxQc+t8ZaXFrGgzDCB8UTJ5notdRZToNAo0g1p/A3iLXIH1XJ0qcZYfBL1VsRRkcL2UxQue5Hk83gcDp3Sahcw93XaBItZpj8JYW/dJEEDktk3E6plwbYxBm1r8Cbqj7TZWTRNWS+pS8QImS2xcCPIE+Y6lJRv7KM4V5N2nYqu0D2mg6kSLeJjWmQJOx5yDY72XlNeoaTyDsT/r2W/xGbNqMFOm25d4RO883HYX32tdaDKcnwuHcypUaKleBD33DTF+7aR4Tfc36ropVY014+C0lKPHJ5jhsULTy/wAq2wlcWjeV6fXxdCsO7fRZUa6xkA7deB22iFQZl2Kw9Rp+yF1KqAS1rnufTdxh2rU5vKQbciq9SlV4f1Cqyj7SsMZdmTTLHta4WIB4OAsQTt/lXrKBcw9y06TBLZgNvcAX1Xna1+ixea5JiMKAajdbeL6epzWkCTqsCPMiPom8vzp7CC1xER7R+aytOK80X2xnmLNHjszdLNJ0gyTa88eu1/8AUqTha7aj3NeG3F4vLuDm9eqr8zxDq9EVPDYRqtb4hebixsOnRVlLEukGdgb+vD98VVp8ohJWsd7UYOo2sxhcS0tkG+mZOqJ9PmtJ2Co1hW2ikGkOM7ndtufGVgs5z4vrsYTYNiTsNRJueey3v8OMcQ99Ilrg4ag4SYIjc7AfmvR0yiq0Nya8j5/UuPWa956GwpabTgX0ABCEIAXF1CAp8JUZVaA70P5KDj8ia/VqAcIMefBVeDxhpnmOI/MdVqMHiA9oIMj6JhkWPJc97INa7vGC15bzi7Qekx7rI5jRqNcSZE3nnygixXvWYZbINpaVhM77KuhwYCQeA3HS+4XDqKDb3RRRo8ixbzMw2fID3U7sm4/aOAlh+oi6k5xgDRfpfQeGzHel9wTtLQ0Bt+c+aoi40qmphnSfJQ47ouHextSntkmenEju5G+q5/IeSqMXml7HY7cDHTjZOYfHaqVE7BzJPD4iXT8iB6KlzSgWEuHwn2J4eS8WlSW9xkdVPWXnKL88Fxh835gfT6q3qY9rogySPQHjc9RbzWcySoWNNRvxElrTyAHijz1AeiucvoUMQT4zQqncEB1InjYQ5gPMao5QpnShdon1+CqOMvqS3Pnf4jbTtBE2I/e6YquEySY5z877Hgl4um/Dyyo3S6ZaRc3MBzXfeYRsfNQ9W5Gxkj0mZ+iz6VjvjO+TmMq2na315ytH2KyRrQ3E1AXGJaIgM1Dc8zePmqDL8vdiazWkeEXedwADt1k2hb2rUa1oYDEAAW3tx5Ss60+nGyeWXvfA3jszeDZ1+N4ABjj8v2FV4rMKlEt8RIfJjw2E2MSSCRzSM3xTWwQTqiHEDfkAqA48mRY8ifisIsfVZU4bkaKyXBp/+aY4hzdTCDIv4ZvqGn8Jta3FX+ErhwLJ8V+ojiDeCPysvNKDoJLT4SRHT9yVednsY4VGyS28TEzw24rRxcHcpKKawUjsKMJmD2U3FzGM1smxbrkAHnHiE9BzV9SwZdpqawA7YEE+K/hMG1hv7Ki7fsFPMGObcvolrr/ea4OBPCfEUnAYt3My0AwOvGeS6K9Nu0ucf9+5NKd48m3qO3Ic3VFm3k24OgSfom6uYvpgaXBrYLg5ohpPG/3nFt9zw4qt/wCXq93MiDAiJiNtx0slYMl8aw2JaLnwg3i5+G3p84XMnfki3maPA56148XiI47E77Dfgs5nfY0EOq4Q6mw5xpGS4Rcd1pEuvbSel1V1O8pVajgC0C/AwDsTvYwtd2cqDRZ/iEjebxJA/t69fNWi5wecorKCit0DC4WtLIiIgm/5fvZOtqNgNMi9/LoFbdvsAKQOIoscQ50Vmt4atqongTY9SDxWDdmDny1gdqd4Z4ibcOK66WndTMTKWoiuR+qO/rkUPCJ06m7kNEb7g843hev9gezrqDDUeSS8DfeBtJWf/h92Q0NDnN0/Ur1JjYEBe9RpKCPHnmTZx+yWm6p2HMpxbkAhCEAIQhAedSpGCxjqTpb6jgf3zUddUA2OXZi2qJbvxaf37qRWoNcNhPJYik4tILSQRsQr7A5yHeGrY/iG3ryUkEfH5a10hzQR1ErzztN/DZryamGcKb/wH4D5fh+i9ceZF7jmP3dV2KowJ3HP9eSq4kM8WyfKsRhv61gzUKdPw/EXSXB25FyR1+Rs6tWm+n/OYC7Z3iOogj737Ox22Vz2re2f5b2tfEXG/QH/AF5rzzH167dQNgbGAP3wXhVYdSq82OeXNyxxGOpCGU2hjW2ABJ9TJMkzvuomIr6C1073a4cY/NUYoPc175kM0z5udpH5qXlk1G1GOu3Tq3BhwIEiOMErd0Ipbm/iQ1fLN/kmObiqXd1odpuCLFpP3m8trtNjHkRSPxDWVSNQc1sgO3BIbvbeSPQuVT2YtUq0qlQ0xUY5ragkw4jw+65U7M4sjxYjDuEyfE8aud+64rNUoRk1KSS7XOzTajpppvHY3eQNFOmXk+Kp1FgNh+fqpP8AyAl3MgkX/VZOlmbgQx0U7xbYWFpHJXPfWBEWg+8yvLrUnvuz3ISTWDuZv1m9ja3KNxHoqwUmuDuZ4G5EbbRJKsMQZeTv+tuHJQ9OmTxLoJN/UDmtKeFYs2KawtsBcWBPXxX+al4SqSGiB5bkQJJIH15KIHEeGwgySZvNp3sefkEmrWipxkE32n05K047iu4O29Rj3se0Q7S0eRHh9BH7uuZR42E79N9gf0VP2lxvgj9lW/Ywgsk9Pr+/dbVE1QUmVjLxWLRr3OBt4RuDtNo9dx8k5gazxF4EkiRezgbD39FaCm3Zw4TfYEC2/T98FU1opFxMuEWM8XEbuvEE7m264Yy34Ni4a5rtNSrTGkSCYA1GxAdNyDEzxhQRmAFQmm0NbcuYLN6wPu7AxtZMOxBNMNLrW3PE/lZRWjS43vxvvdWUW+SVZGjoUxiqFek4j+YxzYn4SbsLYM2cGm3JUf8ADDsgXOFepPdskMB+8fxHy+vkrjs1TmoA34nEDbYTJJ6ACflzXpOEwjWNDWgBoEACwXs+iqb2ybWL4PL1+3erCsNRAHkpCFFxNaTob8R9hzXrnCLpHU4ngLDz4p9JpsDQAOCUgBCEIDkoXYQgPPnMSQFKexN6UAgBKDUoBKAQgewuJczY25Hb/CsaeMa7+137+aqwEodVJAnOMmpVh4mgH8QFvULG5v2WiSJcOmy3TCRsbJt9+CznRhLLRRxTPKqmWhge0ss8AOEbwZB8wVXjBCnLmSZBaAdhJH6L1fE4Fj9wPRVlbJG8AD6LGpQ3Jpdyrizzujh9GrUDcEagJieNr/JM5XiruDnjSwwTO0mAt1WyMcoUL/4/BMRfpKxlplbBGwxuMzUPc802HuwQwVIjUbT/AK5J/B497SATIOx+SvMx7EurQS9w07AQAPJoEBRf/ieKYPA5rwOBEHz43VammusI9ChX2qzJH/KtIi7T14xG31Uelie8iBJuCORvf3UR+X4hgGpjZG0nblcC/t5KFiTWpzLDq4ua78rFcT0yTs8M6fWo+ZbVsZH90tjyvumml9V2lgLnXtPAcSTYDqqvCUqtUgFkDmSB9JKtc9DsDhqZaC6tWeZdGzGiwAuRc78Y8lPRztVmzGpq0uOSl7W5XiqbA+pRc2nMF4cx7Zm0ljjpk844K4/hvinO1AW0RLjOkSYGqAd+SosP2qxjTEa2Gzqb2F7Hg7tcDwKsMR2lqPLW0cIzDULF1OnNyJl2oxz2jguupRnKhsaV/czmjqakW5dzf4nF6AA4ybRfcE7jnt7Ksx+Lb3Ya4GZNucfBEenskZ/TLaGHfSfJe7wkiTpc0E7HnHzVD3tKdDn1qjpu/u2imHdGai6o3qSPLgvKo6O2XydsfSC2JtZDE5iDUZB5C1xtAEK4wDK1U2Bg8XXPPwt4b8VYZNlDi2X+K9o2I4cNlu8gyR0T8I9Z9169HRxaTaM3rJtCewuTuphz3AyYALviPM+S2YUZ9ZlJviIEKrxWZufZvhbz4nyXfGKirI5ZScndlhisbfQzxOPsnsJh9Avdx3KhZVA23PHirRSQCEIQAhCEAIQhAY6sxR3BWFZqhVGoQNSiUlyTKAeDkoOUbUuh6kEkOSxV5qLrXdakgkuaD1TL6XL3/VN60oV+aECHAjcfmEqkWcWg+Rhd70LjwDwBSwsSmU6Z2JHn+oS/sY4EFVp6Ehc71wUWJJWLygVBBCzua9l6h+ET1H6K7bj3DmnW5w4cSsqtGNRWkQ43MXl/Z+q139J3nED5lWVfs6+qZqxO17wPRaYZ8Yi3yCadnE8GrGGipwdyvTRQ0+yNPjPspVDsrRH3Z81YHNejUg5oeYC6FTiuxOwS7siXua9pAaxpDGwfC4/ebf184XcD2Io0yC8i3OB7Lj82efvO9EwcUTwJ8zKhU4J3SLbUaelVw1EAM8RHJIxGevNmwwfMrPNeT/hP0mq5Ymd6SZJJPM3TrCo7U40qQW+WVLq8as1ljvEtK3ZAdQhCgAhCEAIQhAZx7VFq01PcE05qAqqjEw5qs6tNRKlNCCGUmU89iacFIOal3UkFcQDmpcJSJRKA6XLmtcKSVIF96VzveiQuQgFl4SCiEaUAksSe7ToalBiEjHdJQoqQGJbWKAR20U62mn20061iAZZTTzWpYalhqASEpK0o0pYErKvjWpCzeUM8UrSBACEIUAEIQgBCEICiKbKEIBt6jVQhCEEWoo7kIQDLklCFIBcQhACEIQHEIQhILq4hSBQSwhCAW1OBCEA41LCEKAKCcahCkCkIQgLLKldsQhQwKQhCgAhCEAIQhAf/2Q=="/>
          <p:cNvSpPr>
            <a:spLocks noChangeAspect="1" noChangeArrowheads="1"/>
          </p:cNvSpPr>
          <p:nvPr/>
        </p:nvSpPr>
        <p:spPr bwMode="auto">
          <a:xfrm>
            <a:off x="160338" y="-144463"/>
            <a:ext cx="304800" cy="304801"/>
          </a:xfrm>
          <a:prstGeom prst="rect">
            <a:avLst/>
          </a:prstGeom>
          <a:noFill/>
          <a:ln w="9525">
            <a:noFill/>
            <a:miter lim="800000"/>
            <a:headEnd/>
            <a:tailEnd/>
          </a:ln>
        </p:spPr>
        <p:txBody>
          <a:bodyPr/>
          <a:lstStyle/>
          <a:p>
            <a:pPr eaLnBrk="0" hangingPunct="0"/>
            <a:endParaRPr lang="es-ES"/>
          </a:p>
        </p:txBody>
      </p:sp>
      <p:sp>
        <p:nvSpPr>
          <p:cNvPr id="5" name="AutoShape 11" descr="data:image/jpeg;base64,/9j/4AAQSkZJRgABAQAAAQABAAD/2wCEAAkGBxQSEhQUEhQUFBQVFxgXGBUYGBcVFxgYFhcXFxUVFRUYHCghGBolHRcXITEhJSkrLi4uFx8zODMsNygtMCsBCgoKDg0OGxAQGywmHyYsLCwyNCwwLC8sLzQvNCwsLCwsMCwvLCwsLDQsLC8sLCwsLCwsLDUsLCwsLywsLTQsLP/AABEIAMIBAwMBIgACEQEDEQH/xAAbAAABBQEBAAAAAAAAAAAAAAAAAgMEBQYBB//EADwQAAEDAgQDBgMGBgICAwAAAAEAAhEDIQQFEjFBUWEGEyJxgaEykbEUQlLB0fAHIzNi4fEVckOSFqLC/8QAGgEBAAMBAQEAAAAAAAAAAAAAAAECAwQFBv/EADARAAIBAwMCAgoBBQAAAAAAAAABAgMRIQQSMRNBIlEFFDJhcYGRodHwwSNCseHx/9oADAMBAAIRAxEAPwD25CEIAQhcLoQHUJp1ceabOIPJBckoUM1jzSDW6lTYi5PQoAxHVd+1dVBJOQoP2rqutxXVG0ssE1CjNxN4kSnO+5hUjOMuGS4tcjqE2K4Sw4FXIOoQhACEIQAhCEAIQhACEIQAhCEAIQhACEIQAhCEALhKCkFAcc8ppy69ySxpdc2H1UkCC/kkuY7jA8zCg5pm4pCGw36rJ5hn4nxPJJ8/os5VEi8acpZSNnUe0b1WD3TDnsP/AJm/IrCjGVH/AAU3u6kafqnRhsUbikPV91Xq3L9CXc2fcT8NVh9YTdbDVW3gkcxf6LG/a6tM/wA2jUb1A1D2Vtleeg/BU9J+oKlTTKypyiWXflFetdsVIPEATv8ART6GLZV/qNAd+MWKMfgw0Bx8Qt4uvDZcPpDqbPD7Pc6NLs3Z5I7KDonWZHGN+iS3NHCGk3mDYyk1sY/T8Ddx9736KKM1JdoIYHgSHEagR5rw3KN/C2vqegoN+0ky/pVA4DcHyiUOcW/qFVCtU3Ba1k/EPeylHFFlz4mc7XHku+l6QnTS35Xn/JyT0t3gn0sWfNS2VuYhY/Nc50GKe0b+aMt7RmQHmfS/VaS9NR37VHHmF6Pnt3G0B5LocoWFxQeJBsdvJSC8r0aOrhUVzilTcXYfQmqdUHb5J1dRQEIQgBCEIAQhCAEIQgBCEIAQhCA4SmnlOOUXF4llMS9zWjmTCNpK7IZzTJAXc0raKZIidgNpKXReDBBB291UdsMT3bKb5IaHGbTuLKs5WjdGlGO6aRW/ZybuPjP3rW6XT2LotMOeASNrceQHBVbs5ougOdpJuDMeRgqyZUhrS5wOoS122oC08pXLFrg9OUWrNkXMHPYwvs1oEnTBdCYws1WNc2pWbqkw7w24EGIMp7HZqxgPeEBsHfiqFvaNurwPkxs1jh+ZCzm7S5NqcHKPGfMvIqtMd4fN0OB+kJNfLmVf6jA1/B7bHzCdyjM6NQkVabvhgGJMneANvNTg4NGxPIcVrHKMKl07WKfDUquHcQ4mpTOzou3o6PqtbgXiswscBpcItb181Hy6lqJL40t+Kdul1Ly+m1peQQGydPKOi2Vtvi4OGqrSxyYXH43u9dKpBcwlk3DiBsVMyl+oMAY1w4Ay63Eatlfuyyj3r6rgHue6btkARAA/VShVLbCC3awmOmkBfMulGM3Z4zx5drnpPU3jZIr8JhS3whoDL+Ex7ApvFVBRu6k/Sblwu0dbbBWlbEtaYJM26b7RMT6JygTFyT0iDHI9VpsV9qeflj99xj1WstHlnaLGg13PFmm4jjZV9DHgvH4Z35LXfxAyRjKf2imyACO9AuIdbXpGxBiY4EngvPHQ0kjbh1WU6OfEepQqRnDBvMjzp7CRqaQ3aeIngf1W1yvH960G3XovKclyrE1gXU6Z08yQwT0Ljf0WqyjA4qmZcW0o31PH0bNlnCdSjJW4MtRRpTTykzaVJ3F07QxXNQ/tQJAMT5wevokhw3DhfrP0Xv6fWwttkzxalGXKRdMeDsuqrp1iFOo4gHzXoJpq6OceQhCkAhCEAIQhACEIQAhCEBme0PaYUpp0vE8buEQ3p1KyuCxtTEVWsrPDzBgEwBJEgRvIA+Sn9pMtNFzjIIcJFtpOyx2JqFha4SCNjxkEwvl6usrVKzhUWE+Ec0pO+SZju0NalVf3TiPuwNobaCOdltcBj2Zhg3UcQHU3PbplwILXD4XtneDBXnlTGUjLqpLKhcXhwFpG4j3VnmGdv7ttSmZbvI5LppaiWnspZjImFRwdxvOME/AOP2ika7H/APmPwHgC1w+ExaDCVTrBtIdyw4nDOmaYJ7yiZ2HG+8iVdZL2qq/ZxVqNDqJcWE/EJHBzTwMpYZl1UhzWdy/fVRcaZB/6fD7L0JQ7xZ7lHXRlFKa+n47fFGfdTa8NbSxFSk0T/LrUnG53BfEkeasMHkjoE1GG8kspvBcOVyAArV2AYf6ePrN/7sY8/NsKHXyEOJL8yqEHcCmR/wDuFXK7fdfk36tN/wB1vk3/AATcJRp0r+FoG5JE/wCEzj+1NFlmu1HgGiZ4QDIEquOQZewzUrYiseRcym3/AOon3UjD59hMNbC0KTHfj+N//u6SqSrqOG0vhlkeBu6UpfZfkscso4qpTJrTRoaiYMsqVQYhpZJ0ttv57q//AOQDRAbIEXGw6LHYTO6tarLncDAM7/lxXKmZuhzSbkz+X5BeVrtVNSUYXWC8KHVy7c9jZNzVjtpHpbjaw/JOuqNcOTYFmmD6zEDyWHwebOphrQY8QJ5mTtCl4vNHOnkOEe5jdcfrVRK0s/v72EtF4vCa+n3fL4bXu4RvfeLpjG4s0hqMFg+9MbmIPNZ0Ypwb4bjczsZFrc/NNUc/cy5uCASOEH25/JT6y2rWt8P3JT1V3ve5ozWFQFpILKjSHCZMEQfYrLVMdQwj3UWUWMLYbOkEkbgucbmZ91a4TNWVIEAc4sfYdF552wxR+21mkzBbxmxY0jbbfZbxvUjaLNaFOKk1JGtzHOCNLw9rxNwDBEf2kCyqa2cOc4mZmefXZZqjidQLfX/CkYasYAdcDb/aylQjz3OleE0P/IuhpJNoG/D9U9h8yNN0VAdJMjyN1QtdNtjJ8oUutU1Na0x4Z4XuqdOPcOXY2uFzXXSd3YAIDiJJN9xAPqEvK8+loD7uHLiOdysx2dxrmVAAJB4fmpeFDdTjsATA9bAKy11fTwWyXytg8P0pTVOalHub/L8xbUFjI9x5qwBXnDcZ3DKhuS6AL2mbq87K9oe8d3TuUtPluCve0vpSFXZGSzJfc8+M/M1iEAoXqmgIQhACEIQAhCEBj+0+KHeQYIHDpZYPNKY1FoMjeeXorrFFjSXlw8QmCZIlZvF4kFxPORK+dq011nVeG+xzPLK7HUZYRIkX+qoaWaVQG0aLXOF/CAXOceNheFpsHhnVajabfvRfpxNt4C9L7P5PRwgcykwGTqc4xqM7kkjbpsphqIQVmrnTR0zmr9jznKMmzKpQNOm3u2PIeG1SGNBm5O5ExtCu8B2DxLrVXMoxu4O7xh6tFjHnC9EFRp5WtIFrJNbG6bRJid4+Y/forevNLtY646dL2Sho9hqIZBq1STs/WG+UN0wqPNOwOJa1zqWJFQjZhaWSOI16iJHy8lssXi6rRI0gb3MEjkQ7ZJp58PvfDMTaLibAmSFktWl7X3RuqVS14nlmadm8Thw19cEsPEEEA8nRt9OqiYfDiRpBBJgQDc8ABxXrWIzGnUGktD2vs5pMzJ2iOfFRMHlDKbnPpUNNhvOqLfccbXHJcsq6llP6HbTqbY2migyvJnU4fWcW22sCCbX9FUZ27u6moElvOItPHktvmDzIDjpkbEXPCFi8/wAW0OeweNtt+EE2gAWWKm5ytI2pPuu/0I2HxAqEEQYInpxuFaUHF0G5uZB5A2jh/teeVqr6by6l4T0uInYjipuC7UvAh4h34m/SOC6Z6KTV4Dq2eT0GtVIHnE77b3VVVADiRJBmYMgHhuqnLs+diT3TGl1XgALBo+892wHM+W8qzr4GrSLjUAMmDpJLTv4jq2N/ZYeryp4mXjJS4YzSzPug97gWsbueIAMiOfKOqyGPzY4is+q+xcRHOAA1s9YAlbpnZB2OaG1KrqVMbBsS48CQ7do5KBnP8NXUaZdSqOdH4gB6EDbzXdpo04w3PlnPUqeOxnKDx7K0wztgfNZ8tdSdoeII/cjmFZUMWLJVp+ReErl3SvKWSTykD59Fe5RlFKmwPry9xAc2m0kABwFnHfVxiysMLi8PREMp0wQNyNRjfd0nivPlKKeWWTb9lFJ2fP8AOYNpt6lOYzBup1Xg1P5bbyIkzw6GVfjOqBmWMaQB9wH0jhxThGHqt7x9Km8EgbnVyu2d1rTVLmWfkcOtoSrJXVjFYnGl72MBtIgTKusG0NcHAkEbQYj5Kww2W4DvLUQJiHa3+HyE7qNm2Rd011ajV1MF9JEaG8XEi7gPL5qlSKrS/pytb5fT/R5VfR1oWdsGyyLOW1YYDqIsTxBHMcrbq9CyHY/KGUh3oqCo57RcfDBvb2WtYV9Xpup011OTOIpCELcsCEIQAhCEB4lnvZysKjqgfpoyRrAD5O4ESOE7kbLN4qoaToLtbTcP06fRwmxHmvXKLW1GVKZbLSbtPI8jztPSJWFzrIa9KsWMYarDcOlolnw3JIDXjkeS+es5JTqJJPn3P4mDSJHYOs0PqO4+EcrGePmvQH1yBq8AEXLpJHIG37lYHsbhm0e9e+WeItG+7GyPCbgySD19VqcLnbLNgkD53m64dR4JNXwe3pqbdJWRMql7nyS4CILi3TO8aWzebfJVONzUs8DHAj8RiwB4AbzfdSMZigG2faTyH/tPHoFkcXmQbIaQB7g3v7rK1+DspxvyWBzYtAN+Ikk7RFwP1Kap1qlZ4pMBJJEgSQ0xBc4xYDmm8iyw4gh9UEUBubgvI+6wjhO5/PbUUcTSotLaLG022kNmXEWGp1y4+apUnCGHz5fk3c2n4Vd/YscuwtPDMsdT4hz+PkOQ/S6U7NmgzHG/M+pWdzHNYBkxIkfOFXYbEF5JBsTEzt1EcbLnSq1He9kjD1eL8VTLNNmTW4qkWDwuiWEGwdwt+/08xzF1SnULKgLXN3BB/d+a3gxOkwN+Xy257+yaz/DDE4ZzXAa2gFj4Etg7EzOn29lvpqrjLbUXzLpbF4eDzbE1ZdOx4Ktdhy9wDRqc4wANySbD1KexTHMeWvsR6yDsQeRV92AqU/tX8z4gx3d7/HYW6wTuvaUunHcjOVng33ZPJmYSk1oa3vHAd5UA8Tjc+IjgLgeiunV6PwkTqIgG997dbSo1fFtDDpJmBP5BZrG4w6rcON14zqylU3XLQobvcbM0iDDHNgmSI57EevNdxDJaZIBiACYbfbadJ+e6qMtxge3S4uki5BEAjaf7hupNLGMYYdH/AFnUDNgZ2IsRFtl0KeLswdOSdjA9qMjDy5sd29pkcQNzDSR8JuQEvs/2YbQZ32JdqqiC2l9xjpsXuPxnYxEDqtj2kx2H7s6wDDSWAzMgnqJAMHc8V56M6LqbtRMyZHCQtnUm42g7o2px3Zlg0Jz9wJbIINzIn1k/knWFlQt3p6iQHadTTYS0XHnc2t6ZGjiNr33/AGVpstxIqACo4xEHS4NJ+6Nxc7e6y2bMM0l7heLoVXkuDu8I1NqBpa0MIkeMk7WN7zzVfQxulx0x4tgRMX/Edrcd/JXznfZywsBax+oklp8RG8DTAEFtuZ4xZynjGn+jqmIhok6RtEDgrNRZnukl7ivwFJzn7QGHiJvNmkWkmRcniFZ5JmLu8NKoJbJGggGx3BIN/KFHY2q+W+MEAGYEkA2aWk+OI23n5J2g1rAKjdTXatL5+6fxRvvMj+6OCzatlYZZy3Jp5J2TY6lhC+m8PY5jocS4d2W7tc0cDpIlbjDVg4AtIIIkEbEHYhYHN6VGu0vru7trLB4ElwEGCwm95FlrchxjatNrqcaAABcEgjgQNoX0OirKUUlZeS/yfOTg6dRxLlC40rq7yQQhCAFxdQgPPMbT3glroIBFjfcSsvh89qUqwpVGh2owHCxPKeBW+zbAaTa9pWD7T0CL6Rq4Hl1HVeLrtHCV21dGElkr8Tnhc+fhkzHrHrsClfbi1sg3478dvPgsoKbi8anaSDtYw2B4iQbb+yk4ys5jR95u8tmPW0hYS00cJHs6fVRUVG5Z4nNHGZP78lVVsbM3v++Cp35jJUvs9/NxDRNmHWeukggepWq0qgnJnStRd2R6tiMToYymLNaA1sWFrSOSgvrESbSfyPAqNiK+oDhe82Hom3ViLC144nleV4ap9/M699lZHMU4ug8+EbKdhqWhgHn+/wA1Ea8WUqk6J1Te3vEfKyvJYsZuVyS6rqgzHI3vyATbsUREHeY6RzjiotUnc7T+k7+qa7yxdtfY7nhb5eyp07llIq+0WEbVpuIgVG+LVBvEnSqz+H1Zgr1Hu3bTOnkNRAc6YsYgT/cVd4okAHisnmGE7lwq4fW5xcQ6mDqLg7drQBJvfj7L09K99N0m+eDKsrNTXzPQX5trJbIEcOJi3PeAo2I11XinSY57zIIaAY8yRAF9zAVz2c7G0WUmPxQc+t8ZaXFrGgzDCB8UTJ5notdRZToNAo0g1p/A3iLXIH1XJ0qcZYfBL1VsRRkcL2UxQue5Hk83gcDp3Sahcw93XaBItZpj8JYW/dJEEDktk3E6plwbYxBm1r8Cbqj7TZWTRNWS+pS8QImS2xcCPIE+Y6lJRv7KM4V5N2nYqu0D2mg6kSLeJjWmQJOx5yDY72XlNeoaTyDsT/r2W/xGbNqMFOm25d4RO883HYX32tdaDKcnwuHcypUaKleBD33DTF+7aR4Tfc36ropVY014+C0lKPHJ5jhsULTy/wAq2wlcWjeV6fXxdCsO7fRZUa6xkA7deB22iFQZl2Kw9Rp+yF1KqAS1rnufTdxh2rU5vKQbciq9SlV4f1Cqyj7SsMZdmTTLHta4WIB4OAsQTt/lXrKBcw9y06TBLZgNvcAX1Xna1+ixea5JiMKAajdbeL6epzWkCTqsCPMiPom8vzp7CC1xER7R+aytOK80X2xnmLNHjszdLNJ0gyTa88eu1/8AUqTha7aj3NeG3F4vLuDm9eqr8zxDq9EVPDYRqtb4hebixsOnRVlLEukGdgb+vD98VVp8ohJWsd7UYOo2sxhcS0tkG+mZOqJ9PmtJ2Co1hW2ikGkOM7ndtufGVgs5z4vrsYTYNiTsNRJueey3v8OMcQ99Ilrg4ag4SYIjc7AfmvR0yiq0Nya8j5/UuPWa956GwpabTgX0ABCEIAXF1CAp8JUZVaA70P5KDj8ia/VqAcIMefBVeDxhpnmOI/MdVqMHiA9oIMj6JhkWPJc97INa7vGC15bzi7Qekx7rI5jRqNcSZE3nnygixXvWYZbINpaVhM77KuhwYCQeA3HS+4XDqKDb3RRRo8ixbzMw2fID3U7sm4/aOAlh+oi6k5xgDRfpfQeGzHel9wTtLQ0Bt+c+aoi40qmphnSfJQ47ouHextSntkmenEju5G+q5/IeSqMXml7HY7cDHTjZOYfHaqVE7BzJPD4iXT8iB6KlzSgWEuHwn2J4eS8WlSW9xkdVPWXnKL88Fxh835gfT6q3qY9rogySPQHjc9RbzWcySoWNNRvxElrTyAHijz1AeiucvoUMQT4zQqncEB1InjYQ5gPMao5QpnShdon1+CqOMvqS3Pnf4jbTtBE2I/e6YquEySY5z877Hgl4um/Dyyo3S6ZaRc3MBzXfeYRsfNQ9W5Gxkj0mZ+iz6VjvjO+TmMq2na315ytH2KyRrQ3E1AXGJaIgM1Dc8zePmqDL8vdiazWkeEXedwADt1k2hb2rUa1oYDEAAW3tx5Ss60+nGyeWXvfA3jszeDZ1+N4ABjj8v2FV4rMKlEt8RIfJjw2E2MSSCRzSM3xTWwQTqiHEDfkAqA48mRY8ifisIsfVZU4bkaKyXBp/+aY4hzdTCDIv4ZvqGn8Jta3FX+ErhwLJ8V+ojiDeCPysvNKDoJLT4SRHT9yVednsY4VGyS28TEzw24rRxcHcpKKawUjsKMJmD2U3FzGM1smxbrkAHnHiE9BzV9SwZdpqawA7YEE+K/hMG1hv7Ki7fsFPMGObcvolrr/ea4OBPCfEUnAYt3My0AwOvGeS6K9Nu0ucf9+5NKd48m3qO3Ic3VFm3k24OgSfom6uYvpgaXBrYLg5ohpPG/3nFt9zw4qt/wCXq93MiDAiJiNtx0slYMl8aw2JaLnwg3i5+G3p84XMnfki3maPA56148XiI47E77Dfgs5nfY0EOq4Q6mw5xpGS4Rcd1pEuvbSel1V1O8pVajgC0C/AwDsTvYwtd2cqDRZ/iEjebxJA/t69fNWi5wecorKCit0DC4WtLIiIgm/5fvZOtqNgNMi9/LoFbdvsAKQOIoscQ50Vmt4atqongTY9SDxWDdmDny1gdqd4Z4ibcOK66WndTMTKWoiuR+qO/rkUPCJ06m7kNEb7g843hev9gezrqDDUeSS8DfeBtJWf/h92Q0NDnN0/Ur1JjYEBe9RpKCPHnmTZx+yWm6p2HMpxbkAhCEAIQhAedSpGCxjqTpb6jgf3zUddUA2OXZi2qJbvxaf37qRWoNcNhPJYik4tILSQRsQr7A5yHeGrY/iG3ryUkEfH5a10hzQR1ErzztN/DZryamGcKb/wH4D5fh+i9ceZF7jmP3dV2KowJ3HP9eSq4kM8WyfKsRhv61gzUKdPw/EXSXB25FyR1+Rs6tWm+n/OYC7Z3iOogj737Ox22Vz2re2f5b2tfEXG/QH/AF5rzzH167dQNgbGAP3wXhVYdSq82OeXNyxxGOpCGU2hjW2ABJ9TJMkzvuomIr6C1073a4cY/NUYoPc175kM0z5udpH5qXlk1G1GOu3Tq3BhwIEiOMErd0Ipbm/iQ1fLN/kmObiqXd1odpuCLFpP3m8trtNjHkRSPxDWVSNQc1sgO3BIbvbeSPQuVT2YtUq0qlQ0xUY5ragkw4jw+65U7M4sjxYjDuEyfE8aud+64rNUoRk1KSS7XOzTajpppvHY3eQNFOmXk+Kp1FgNh+fqpP8AyAl3MgkX/VZOlmbgQx0U7xbYWFpHJXPfWBEWg+8yvLrUnvuz3ISTWDuZv1m9ja3KNxHoqwUmuDuZ4G5EbbRJKsMQZeTv+tuHJQ9OmTxLoJN/UDmtKeFYs2KawtsBcWBPXxX+al4SqSGiB5bkQJJIH15KIHEeGwgySZvNp3sefkEmrWipxkE32n05K047iu4O29Rj3se0Q7S0eRHh9BH7uuZR42E79N9gf0VP2lxvgj9lW/Ywgsk9Pr+/dbVE1QUmVjLxWLRr3OBt4RuDtNo9dx8k5gazxF4EkiRezgbD39FaCm3Zw4TfYEC2/T98FU1opFxMuEWM8XEbuvEE7m264Yy34Ni4a5rtNSrTGkSCYA1GxAdNyDEzxhQRmAFQmm0NbcuYLN6wPu7AxtZMOxBNMNLrW3PE/lZRWjS43vxvvdWUW+SVZGjoUxiqFek4j+YxzYn4SbsLYM2cGm3JUf8ADDsgXOFepPdskMB+8fxHy+vkrjs1TmoA34nEDbYTJJ6ACflzXpOEwjWNDWgBoEACwXs+iqb2ybWL4PL1+3erCsNRAHkpCFFxNaTob8R9hzXrnCLpHU4ngLDz4p9JpsDQAOCUgBCEIDkoXYQgPPnMSQFKexN6UAgBKDUoBKAQgewuJczY25Hb/CsaeMa7+137+aqwEodVJAnOMmpVh4mgH8QFvULG5v2WiSJcOmy3TCRsbJt9+CznRhLLRRxTPKqmWhge0ss8AOEbwZB8wVXjBCnLmSZBaAdhJH6L1fE4Fj9wPRVlbJG8AD6LGpQ3Jpdyrizzujh9GrUDcEagJieNr/JM5XiruDnjSwwTO0mAt1WyMcoUL/4/BMRfpKxlplbBGwxuMzUPc802HuwQwVIjUbT/AK5J/B497SATIOx+SvMx7EurQS9w07AQAPJoEBRf/ieKYPA5rwOBEHz43VammusI9ChX2qzJH/KtIi7T14xG31Uelie8iBJuCORvf3UR+X4hgGpjZG0nblcC/t5KFiTWpzLDq4ua78rFcT0yTs8M6fWo+ZbVsZH90tjyvumml9V2lgLnXtPAcSTYDqqvCUqtUgFkDmSB9JKtc9DsDhqZaC6tWeZdGzGiwAuRc78Y8lPRztVmzGpq0uOSl7W5XiqbA+pRc2nMF4cx7Zm0ljjpk844K4/hvinO1AW0RLjOkSYGqAd+SosP2qxjTEa2Gzqb2F7Hg7tcDwKsMR2lqPLW0cIzDULF1OnNyJl2oxz2jguupRnKhsaV/czmjqakW5dzf4nF6AA4ybRfcE7jnt7Ksx+Lb3Ya4GZNucfBEenskZ/TLaGHfSfJe7wkiTpc0E7HnHzVD3tKdDn1qjpu/u2imHdGai6o3qSPLgvKo6O2XydsfSC2JtZDE5iDUZB5C1xtAEK4wDK1U2Bg8XXPPwt4b8VYZNlDi2X+K9o2I4cNlu8gyR0T8I9Z9169HRxaTaM3rJtCewuTuphz3AyYALviPM+S2YUZ9ZlJviIEKrxWZufZvhbz4nyXfGKirI5ZScndlhisbfQzxOPsnsJh9Avdx3KhZVA23PHirRSQCEIQAhCEAIQhAY6sxR3BWFZqhVGoQNSiUlyTKAeDkoOUbUuh6kEkOSxV5qLrXdakgkuaD1TL6XL3/VN60oV+aECHAjcfmEqkWcWg+Rhd70LjwDwBSwsSmU6Z2JHn+oS/sY4EFVp6Ehc71wUWJJWLygVBBCzua9l6h+ET1H6K7bj3DmnW5w4cSsqtGNRWkQ43MXl/Z+q139J3nED5lWVfs6+qZqxO17wPRaYZ8Yi3yCadnE8GrGGipwdyvTRQ0+yNPjPspVDsrRH3Z81YHNejUg5oeYC6FTiuxOwS7siXua9pAaxpDGwfC4/ebf184XcD2Io0yC8i3OB7Lj82efvO9EwcUTwJ8zKhU4J3SLbUaelVw1EAM8RHJIxGevNmwwfMrPNeT/hP0mq5Ymd6SZJJPM3TrCo7U40qQW+WVLq8as1ljvEtK3ZAdQhCgAhCEAIQhAZx7VFq01PcE05qAqqjEw5qs6tNRKlNCCGUmU89iacFIOal3UkFcQDmpcJSJRKA6XLmtcKSVIF96VzveiQuQgFl4SCiEaUAksSe7ToalBiEjHdJQoqQGJbWKAR20U62mn20061iAZZTTzWpYalhqASEpK0o0pYErKvjWpCzeUM8UrSBACEIUAEIQgBCEICiKbKEIBt6jVQhCEEWoo7kIQDLklCFIBcQhACEIQHEIQhILq4hSBQSwhCAW1OBCEA41LCEKAKCcahCkCkIQgLLKldsQhQwKQhCgAhCEAIQhAf/2Q=="/>
          <p:cNvSpPr>
            <a:spLocks noChangeAspect="1" noChangeArrowheads="1"/>
          </p:cNvSpPr>
          <p:nvPr/>
        </p:nvSpPr>
        <p:spPr bwMode="auto">
          <a:xfrm>
            <a:off x="160338" y="-144463"/>
            <a:ext cx="304800" cy="304801"/>
          </a:xfrm>
          <a:prstGeom prst="rect">
            <a:avLst/>
          </a:prstGeom>
          <a:noFill/>
          <a:ln w="9525">
            <a:noFill/>
            <a:miter lim="800000"/>
            <a:headEnd/>
            <a:tailEnd/>
          </a:ln>
        </p:spPr>
        <p:txBody>
          <a:bodyPr/>
          <a:lstStyle/>
          <a:p>
            <a:pPr eaLnBrk="0" hangingPunct="0"/>
            <a:endParaRPr lang="es-ES"/>
          </a:p>
        </p:txBody>
      </p:sp>
      <p:pic>
        <p:nvPicPr>
          <p:cNvPr id="6" name="Imagen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66072" y="90302"/>
            <a:ext cx="1555606" cy="600464"/>
          </a:xfrm>
          <a:prstGeom prst="rect">
            <a:avLst/>
          </a:prstGeom>
        </p:spPr>
      </p:pic>
      <p:pic>
        <p:nvPicPr>
          <p:cNvPr id="8" name="Imagen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65635" y="1052736"/>
            <a:ext cx="5272230" cy="5680868"/>
          </a:xfrm>
          <a:prstGeom prst="rect">
            <a:avLst/>
          </a:prstGeom>
        </p:spPr>
      </p:pic>
    </p:spTree>
    <p:extLst>
      <p:ext uri="{BB962C8B-B14F-4D97-AF65-F5344CB8AC3E}">
        <p14:creationId xmlns:p14="http://schemas.microsoft.com/office/powerpoint/2010/main" val="93482444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3"/>
          <p:cNvSpPr>
            <a:spLocks noChangeArrowheads="1"/>
          </p:cNvSpPr>
          <p:nvPr/>
        </p:nvSpPr>
        <p:spPr bwMode="auto">
          <a:xfrm>
            <a:off x="0" y="-26988"/>
            <a:ext cx="9144000" cy="865188"/>
          </a:xfrm>
          <a:prstGeom prst="roundRect">
            <a:avLst>
              <a:gd name="adj" fmla="val 0"/>
            </a:avLst>
          </a:prstGeom>
          <a:noFill/>
          <a:ln w="9525" algn="ctr">
            <a:noFill/>
            <a:round/>
            <a:headEnd/>
            <a:tailEnd/>
          </a:ln>
        </p:spPr>
        <p:txBody>
          <a:bodyPr wrap="none" anchor="ctr"/>
          <a:lstStyle/>
          <a:p>
            <a:r>
              <a:rPr lang="es-ES" altLang="es-CL" sz="3200" dirty="0"/>
              <a:t>	</a:t>
            </a:r>
            <a:r>
              <a:rPr lang="es-ES" altLang="es-CL" sz="3200" dirty="0" smtClean="0">
                <a:solidFill>
                  <a:schemeClr val="tx1">
                    <a:lumMod val="75000"/>
                    <a:lumOff val="25000"/>
                  </a:schemeClr>
                </a:solidFill>
              </a:rPr>
              <a:t>Pista de aceleración Ruta 68</a:t>
            </a:r>
            <a:endParaRPr lang="es-ES" altLang="es-CL" sz="3200" dirty="0">
              <a:solidFill>
                <a:schemeClr val="tx1">
                  <a:lumMod val="75000"/>
                  <a:lumOff val="25000"/>
                </a:schemeClr>
              </a:solidFill>
            </a:endParaRPr>
          </a:p>
        </p:txBody>
      </p:sp>
      <p:cxnSp>
        <p:nvCxnSpPr>
          <p:cNvPr id="3" name="7 Conector recto"/>
          <p:cNvCxnSpPr/>
          <p:nvPr/>
        </p:nvCxnSpPr>
        <p:spPr>
          <a:xfrm>
            <a:off x="0" y="857250"/>
            <a:ext cx="8143875" cy="0"/>
          </a:xfrm>
          <a:prstGeom prst="line">
            <a:avLst/>
          </a:prstGeom>
          <a:ln w="34925">
            <a:solidFill>
              <a:srgbClr val="5BA3A2"/>
            </a:solidFill>
          </a:ln>
        </p:spPr>
        <p:style>
          <a:lnRef idx="1">
            <a:schemeClr val="accent1"/>
          </a:lnRef>
          <a:fillRef idx="0">
            <a:schemeClr val="accent1"/>
          </a:fillRef>
          <a:effectRef idx="0">
            <a:schemeClr val="accent1"/>
          </a:effectRef>
          <a:fontRef idx="minor">
            <a:schemeClr val="tx1"/>
          </a:fontRef>
        </p:style>
      </p:cxnSp>
      <p:sp>
        <p:nvSpPr>
          <p:cNvPr id="4" name="AutoShape 9" descr="data:image/jpeg;base64,/9j/4AAQSkZJRgABAQAAAQABAAD/2wCEAAkGBxQSEhQUEhQUFBQVFxgXGBUYGBcVFxgYFhcXFxUVFRUYHCghGBolHRcXITEhJSkrLi4uFx8zODMsNygtMCsBCgoKDg0OGxAQGywmHyYsLCwyNCwwLC8sLzQvNCwsLCwsMCwvLCwsLDQsLC8sLCwsLCwsLDUsLCwsLywsLTQsLP/AABEIAMIBAwMBIgACEQEDEQH/xAAbAAABBQEBAAAAAAAAAAAAAAAAAgMEBQYBB//EADwQAAEDAgQDBgMGBgICAwAAAAEAAhEDIQQFEjFBUWEGEyJxgaEykbEUQlLB0fAHIzNi4fEVckOSFqLC/8QAGgEBAAMBAQEAAAAAAAAAAAAAAAECAwQFBv/EADARAAIBAwMCAgoBBQAAAAAAAAABAgMRIQQSMRNBIlEFFDJhcYGRodHwwSNCseHx/9oADAMBAAIRAxEAPwD25CEIAQhcLoQHUJp1ceabOIPJBckoUM1jzSDW6lTYi5PQoAxHVd+1dVBJOQoP2rqutxXVG0ssE1CjNxN4kSnO+5hUjOMuGS4tcjqE2K4Sw4FXIOoQhACEIQAhCEAIQhACEIQAhCEAIQhACEIQAhCEALhKCkFAcc8ppy69ySxpdc2H1UkCC/kkuY7jA8zCg5pm4pCGw36rJ5hn4nxPJJ8/os5VEi8acpZSNnUe0b1WD3TDnsP/AJm/IrCjGVH/AAU3u6kafqnRhsUbikPV91Xq3L9CXc2fcT8NVh9YTdbDVW3gkcxf6LG/a6tM/wA2jUb1A1D2Vtleeg/BU9J+oKlTTKypyiWXflFetdsVIPEATv8ART6GLZV/qNAd+MWKMfgw0Bx8Qt4uvDZcPpDqbPD7Pc6NLs3Z5I7KDonWZHGN+iS3NHCGk3mDYyk1sY/T8Ddx9736KKM1JdoIYHgSHEagR5rw3KN/C2vqegoN+0ky/pVA4DcHyiUOcW/qFVCtU3Ba1k/EPeylHFFlz4mc7XHku+l6QnTS35Xn/JyT0t3gn0sWfNS2VuYhY/Nc50GKe0b+aMt7RmQHmfS/VaS9NR37VHHmF6Pnt3G0B5LocoWFxQeJBsdvJSC8r0aOrhUVzilTcXYfQmqdUHb5J1dRQEIQgBCEIAQhCAEIQgBCEIAQhCA4SmnlOOUXF4llMS9zWjmTCNpK7IZzTJAXc0raKZIidgNpKXReDBBB291UdsMT3bKb5IaHGbTuLKs5WjdGlGO6aRW/ZybuPjP3rW6XT2LotMOeASNrceQHBVbs5ougOdpJuDMeRgqyZUhrS5wOoS122oC08pXLFrg9OUWrNkXMHPYwvs1oEnTBdCYws1WNc2pWbqkw7w24EGIMp7HZqxgPeEBsHfiqFvaNurwPkxs1jh+ZCzm7S5NqcHKPGfMvIqtMd4fN0OB+kJNfLmVf6jA1/B7bHzCdyjM6NQkVabvhgGJMneANvNTg4NGxPIcVrHKMKl07WKfDUquHcQ4mpTOzou3o6PqtbgXiswscBpcItb181Hy6lqJL40t+Kdul1Ly+m1peQQGydPKOi2Vtvi4OGqrSxyYXH43u9dKpBcwlk3DiBsVMyl+oMAY1w4Ay63Eatlfuyyj3r6rgHue6btkARAA/VShVLbCC3awmOmkBfMulGM3Z4zx5drnpPU3jZIr8JhS3whoDL+Ex7ApvFVBRu6k/Sblwu0dbbBWlbEtaYJM26b7RMT6JygTFyT0iDHI9VpsV9qeflj99xj1WstHlnaLGg13PFmm4jjZV9DHgvH4Z35LXfxAyRjKf2imyACO9AuIdbXpGxBiY4EngvPHQ0kjbh1WU6OfEepQqRnDBvMjzp7CRqaQ3aeIngf1W1yvH960G3XovKclyrE1gXU6Z08yQwT0Ljf0WqyjA4qmZcW0o31PH0bNlnCdSjJW4MtRRpTTykzaVJ3F07QxXNQ/tQJAMT5wevokhw3DhfrP0Xv6fWwttkzxalGXKRdMeDsuqrp1iFOo4gHzXoJpq6OceQhCkAhCEAIQhACEIQAhCEBme0PaYUpp0vE8buEQ3p1KyuCxtTEVWsrPDzBgEwBJEgRvIA+Sn9pMtNFzjIIcJFtpOyx2JqFha4SCNjxkEwvl6usrVKzhUWE+Ec0pO+SZju0NalVf3TiPuwNobaCOdltcBj2Zhg3UcQHU3PbplwILXD4XtneDBXnlTGUjLqpLKhcXhwFpG4j3VnmGdv7ttSmZbvI5LppaiWnspZjImFRwdxvOME/AOP2ika7H/APmPwHgC1w+ExaDCVTrBtIdyw4nDOmaYJ7yiZ2HG+8iVdZL2qq/ZxVqNDqJcWE/EJHBzTwMpYZl1UhzWdy/fVRcaZB/6fD7L0JQ7xZ7lHXRlFKa+n47fFGfdTa8NbSxFSk0T/LrUnG53BfEkeasMHkjoE1GG8kspvBcOVyAArV2AYf6ePrN/7sY8/NsKHXyEOJL8yqEHcCmR/wDuFXK7fdfk36tN/wB1vk3/AATcJRp0r+FoG5JE/wCEzj+1NFlmu1HgGiZ4QDIEquOQZewzUrYiseRcym3/AOon3UjD59hMNbC0KTHfj+N//u6SqSrqOG0vhlkeBu6UpfZfkscso4qpTJrTRoaiYMsqVQYhpZJ0ttv57q//AOQDRAbIEXGw6LHYTO6tarLncDAM7/lxXKmZuhzSbkz+X5BeVrtVNSUYXWC8KHVy7c9jZNzVjtpHpbjaw/JOuqNcOTYFmmD6zEDyWHwebOphrQY8QJ5mTtCl4vNHOnkOEe5jdcfrVRK0s/v72EtF4vCa+n3fL4bXu4RvfeLpjG4s0hqMFg+9MbmIPNZ0Ypwb4bjczsZFrc/NNUc/cy5uCASOEH25/JT6y2rWt8P3JT1V3ve5ozWFQFpILKjSHCZMEQfYrLVMdQwj3UWUWMLYbOkEkbgucbmZ91a4TNWVIEAc4sfYdF552wxR+21mkzBbxmxY0jbbfZbxvUjaLNaFOKk1JGtzHOCNLw9rxNwDBEf2kCyqa2cOc4mZmefXZZqjidQLfX/CkYasYAdcDb/aylQjz3OleE0P/IuhpJNoG/D9U9h8yNN0VAdJMjyN1QtdNtjJ8oUutU1Na0x4Z4XuqdOPcOXY2uFzXXSd3YAIDiJJN9xAPqEvK8+loD7uHLiOdysx2dxrmVAAJB4fmpeFDdTjsATA9bAKy11fTwWyXytg8P0pTVOalHub/L8xbUFjI9x5qwBXnDcZ3DKhuS6AL2mbq87K9oe8d3TuUtPluCve0vpSFXZGSzJfc8+M/M1iEAoXqmgIQhACEIQAhCEBj+0+KHeQYIHDpZYPNKY1FoMjeeXorrFFjSXlw8QmCZIlZvF4kFxPORK+dq011nVeG+xzPLK7HUZYRIkX+qoaWaVQG0aLXOF/CAXOceNheFpsHhnVajabfvRfpxNt4C9L7P5PRwgcykwGTqc4xqM7kkjbpsphqIQVmrnTR0zmr9jznKMmzKpQNOm3u2PIeG1SGNBm5O5ExtCu8B2DxLrVXMoxu4O7xh6tFjHnC9EFRp5WtIFrJNbG6bRJid4+Y/forevNLtY646dL2Sho9hqIZBq1STs/WG+UN0wqPNOwOJa1zqWJFQjZhaWSOI16iJHy8lssXi6rRI0gb3MEjkQ7ZJp58PvfDMTaLibAmSFktWl7X3RuqVS14nlmadm8Thw19cEsPEEEA8nRt9OqiYfDiRpBBJgQDc8ABxXrWIzGnUGktD2vs5pMzJ2iOfFRMHlDKbnPpUNNhvOqLfccbXHJcsq6llP6HbTqbY2migyvJnU4fWcW22sCCbX9FUZ27u6moElvOItPHktvmDzIDjpkbEXPCFi8/wAW0OeweNtt+EE2gAWWKm5ytI2pPuu/0I2HxAqEEQYInpxuFaUHF0G5uZB5A2jh/teeVqr6by6l4T0uInYjipuC7UvAh4h34m/SOC6Z6KTV4Dq2eT0GtVIHnE77b3VVVADiRJBmYMgHhuqnLs+diT3TGl1XgALBo+892wHM+W8qzr4GrSLjUAMmDpJLTv4jq2N/ZYeryp4mXjJS4YzSzPug97gWsbueIAMiOfKOqyGPzY4is+q+xcRHOAA1s9YAlbpnZB2OaG1KrqVMbBsS48CQ7do5KBnP8NXUaZdSqOdH4gB6EDbzXdpo04w3PlnPUqeOxnKDx7K0wztgfNZ8tdSdoeII/cjmFZUMWLJVp+ReErl3SvKWSTykD59Fe5RlFKmwPry9xAc2m0kABwFnHfVxiysMLi8PREMp0wQNyNRjfd0nivPlKKeWWTb9lFJ2fP8AOYNpt6lOYzBup1Xg1P5bbyIkzw6GVfjOqBmWMaQB9wH0jhxThGHqt7x9Km8EgbnVyu2d1rTVLmWfkcOtoSrJXVjFYnGl72MBtIgTKusG0NcHAkEbQYj5Kww2W4DvLUQJiHa3+HyE7qNm2Rd011ajV1MF9JEaG8XEi7gPL5qlSKrS/pytb5fT/R5VfR1oWdsGyyLOW1YYDqIsTxBHMcrbq9CyHY/KGUh3oqCo57RcfDBvb2WtYV9Xpup011OTOIpCELcsCEIQAhCEB4lnvZysKjqgfpoyRrAD5O4ESOE7kbLN4qoaToLtbTcP06fRwmxHmvXKLW1GVKZbLSbtPI8jztPSJWFzrIa9KsWMYarDcOlolnw3JIDXjkeS+es5JTqJJPn3P4mDSJHYOs0PqO4+EcrGePmvQH1yBq8AEXLpJHIG37lYHsbhm0e9e+WeItG+7GyPCbgySD19VqcLnbLNgkD53m64dR4JNXwe3pqbdJWRMql7nyS4CILi3TO8aWzebfJVONzUs8DHAj8RiwB4AbzfdSMZigG2faTyH/tPHoFkcXmQbIaQB7g3v7rK1+DspxvyWBzYtAN+Ikk7RFwP1Kap1qlZ4pMBJJEgSQ0xBc4xYDmm8iyw4gh9UEUBubgvI+6wjhO5/PbUUcTSotLaLG022kNmXEWGp1y4+apUnCGHz5fk3c2n4Vd/YscuwtPDMsdT4hz+PkOQ/S6U7NmgzHG/M+pWdzHNYBkxIkfOFXYbEF5JBsTEzt1EcbLnSq1He9kjD1eL8VTLNNmTW4qkWDwuiWEGwdwt+/08xzF1SnULKgLXN3BB/d+a3gxOkwN+Xy257+yaz/DDE4ZzXAa2gFj4Etg7EzOn29lvpqrjLbUXzLpbF4eDzbE1ZdOx4Ktdhy9wDRqc4wANySbD1KexTHMeWvsR6yDsQeRV92AqU/tX8z4gx3d7/HYW6wTuvaUunHcjOVng33ZPJmYSk1oa3vHAd5UA8Tjc+IjgLgeiunV6PwkTqIgG997dbSo1fFtDDpJmBP5BZrG4w6rcON14zqylU3XLQobvcbM0iDDHNgmSI57EevNdxDJaZIBiACYbfbadJ+e6qMtxge3S4uki5BEAjaf7hupNLGMYYdH/AFnUDNgZ2IsRFtl0KeLswdOSdjA9qMjDy5sd29pkcQNzDSR8JuQEvs/2YbQZ32JdqqiC2l9xjpsXuPxnYxEDqtj2kx2H7s6wDDSWAzMgnqJAMHc8V56M6LqbtRMyZHCQtnUm42g7o2px3Zlg0Jz9wJbIINzIn1k/knWFlQt3p6iQHadTTYS0XHnc2t6ZGjiNr33/AGVpstxIqACo4xEHS4NJ+6Nxc7e6y2bMM0l7heLoVXkuDu8I1NqBpa0MIkeMk7WN7zzVfQxulx0x4tgRMX/Edrcd/JXznfZywsBax+oklp8RG8DTAEFtuZ4xZynjGn+jqmIhok6RtEDgrNRZnukl7ivwFJzn7QGHiJvNmkWkmRcniFZ5JmLu8NKoJbJGggGx3BIN/KFHY2q+W+MEAGYEkA2aWk+OI23n5J2g1rAKjdTXatL5+6fxRvvMj+6OCzatlYZZy3Jp5J2TY6lhC+m8PY5jocS4d2W7tc0cDpIlbjDVg4AtIIIkEbEHYhYHN6VGu0vru7trLB4ElwEGCwm95FlrchxjatNrqcaAABcEgjgQNoX0OirKUUlZeS/yfOTg6dRxLlC40rq7yQQhCAFxdQgPPMbT3glroIBFjfcSsvh89qUqwpVGh2owHCxPKeBW+zbAaTa9pWD7T0CL6Rq4Hl1HVeLrtHCV21dGElkr8Tnhc+fhkzHrHrsClfbi1sg3478dvPgsoKbi8anaSDtYw2B4iQbb+yk4ys5jR95u8tmPW0hYS00cJHs6fVRUVG5Z4nNHGZP78lVVsbM3v++Cp35jJUvs9/NxDRNmHWeukggepWq0qgnJnStRd2R6tiMToYymLNaA1sWFrSOSgvrESbSfyPAqNiK+oDhe82Hom3ViLC144nleV4ap9/M699lZHMU4ug8+EbKdhqWhgHn+/wA1Ea8WUqk6J1Te3vEfKyvJYsZuVyS6rqgzHI3vyATbsUREHeY6RzjiotUnc7T+k7+qa7yxdtfY7nhb5eyp07llIq+0WEbVpuIgVG+LVBvEnSqz+H1Zgr1Hu3bTOnkNRAc6YsYgT/cVd4okAHisnmGE7lwq4fW5xcQ6mDqLg7drQBJvfj7L09K99N0m+eDKsrNTXzPQX5trJbIEcOJi3PeAo2I11XinSY57zIIaAY8yRAF9zAVz2c7G0WUmPxQc+t8ZaXFrGgzDCB8UTJ5notdRZToNAo0g1p/A3iLXIH1XJ0qcZYfBL1VsRRkcL2UxQue5Hk83gcDp3Sahcw93XaBItZpj8JYW/dJEEDktk3E6plwbYxBm1r8Cbqj7TZWTRNWS+pS8QImS2xcCPIE+Y6lJRv7KM4V5N2nYqu0D2mg6kSLeJjWmQJOx5yDY72XlNeoaTyDsT/r2W/xGbNqMFOm25d4RO883HYX32tdaDKcnwuHcypUaKleBD33DTF+7aR4Tfc36ropVY014+C0lKPHJ5jhsULTy/wAq2wlcWjeV6fXxdCsO7fRZUa6xkA7deB22iFQZl2Kw9Rp+yF1KqAS1rnufTdxh2rU5vKQbciq9SlV4f1Cqyj7SsMZdmTTLHta4WIB4OAsQTt/lXrKBcw9y06TBLZgNvcAX1Xna1+ixea5JiMKAajdbeL6epzWkCTqsCPMiPom8vzp7CC1xER7R+aytOK80X2xnmLNHjszdLNJ0gyTa88eu1/8AUqTha7aj3NeG3F4vLuDm9eqr8zxDq9EVPDYRqtb4hebixsOnRVlLEukGdgb+vD98VVp8ohJWsd7UYOo2sxhcS0tkG+mZOqJ9PmtJ2Co1hW2ikGkOM7ndtufGVgs5z4vrsYTYNiTsNRJueey3v8OMcQ99Ilrg4ag4SYIjc7AfmvR0yiq0Nya8j5/UuPWa956GwpabTgX0ABCEIAXF1CAp8JUZVaA70P5KDj8ia/VqAcIMefBVeDxhpnmOI/MdVqMHiA9oIMj6JhkWPJc97INa7vGC15bzi7Qekx7rI5jRqNcSZE3nnygixXvWYZbINpaVhM77KuhwYCQeA3HS+4XDqKDb3RRRo8ixbzMw2fID3U7sm4/aOAlh+oi6k5xgDRfpfQeGzHel9wTtLQ0Bt+c+aoi40qmphnSfJQ47ouHextSntkmenEju5G+q5/IeSqMXml7HY7cDHTjZOYfHaqVE7BzJPD4iXT8iB6KlzSgWEuHwn2J4eS8WlSW9xkdVPWXnKL88Fxh835gfT6q3qY9rogySPQHjc9RbzWcySoWNNRvxElrTyAHijz1AeiucvoUMQT4zQqncEB1InjYQ5gPMao5QpnShdon1+CqOMvqS3Pnf4jbTtBE2I/e6YquEySY5z877Hgl4um/Dyyo3S6ZaRc3MBzXfeYRsfNQ9W5Gxkj0mZ+iz6VjvjO+TmMq2na315ytH2KyRrQ3E1AXGJaIgM1Dc8zePmqDL8vdiazWkeEXedwADt1k2hb2rUa1oYDEAAW3tx5Ss60+nGyeWXvfA3jszeDZ1+N4ABjj8v2FV4rMKlEt8RIfJjw2E2MSSCRzSM3xTWwQTqiHEDfkAqA48mRY8ifisIsfVZU4bkaKyXBp/+aY4hzdTCDIv4ZvqGn8Jta3FX+ErhwLJ8V+ojiDeCPysvNKDoJLT4SRHT9yVednsY4VGyS28TEzw24rRxcHcpKKawUjsKMJmD2U3FzGM1smxbrkAHnHiE9BzV9SwZdpqawA7YEE+K/hMG1hv7Ki7fsFPMGObcvolrr/ea4OBPCfEUnAYt3My0AwOvGeS6K9Nu0ucf9+5NKd48m3qO3Ic3VFm3k24OgSfom6uYvpgaXBrYLg5ohpPG/3nFt9zw4qt/wCXq93MiDAiJiNtx0slYMl8aw2JaLnwg3i5+G3p84XMnfki3maPA56148XiI47E77Dfgs5nfY0EOq4Q6mw5xpGS4Rcd1pEuvbSel1V1O8pVajgC0C/AwDsTvYwtd2cqDRZ/iEjebxJA/t69fNWi5wecorKCit0DC4WtLIiIgm/5fvZOtqNgNMi9/LoFbdvsAKQOIoscQ50Vmt4atqongTY9SDxWDdmDny1gdqd4Z4ibcOK66WndTMTKWoiuR+qO/rkUPCJ06m7kNEb7g843hev9gezrqDDUeSS8DfeBtJWf/h92Q0NDnN0/Ur1JjYEBe9RpKCPHnmTZx+yWm6p2HMpxbkAhCEAIQhAedSpGCxjqTpb6jgf3zUddUA2OXZi2qJbvxaf37qRWoNcNhPJYik4tILSQRsQr7A5yHeGrY/iG3ryUkEfH5a10hzQR1ErzztN/DZryamGcKb/wH4D5fh+i9ceZF7jmP3dV2KowJ3HP9eSq4kM8WyfKsRhv61gzUKdPw/EXSXB25FyR1+Rs6tWm+n/OYC7Z3iOogj737Ox22Vz2re2f5b2tfEXG/QH/AF5rzzH167dQNgbGAP3wXhVYdSq82OeXNyxxGOpCGU2hjW2ABJ9TJMkzvuomIr6C1073a4cY/NUYoPc175kM0z5udpH5qXlk1G1GOu3Tq3BhwIEiOMErd0Ipbm/iQ1fLN/kmObiqXd1odpuCLFpP3m8trtNjHkRSPxDWVSNQc1sgO3BIbvbeSPQuVT2YtUq0qlQ0xUY5ragkw4jw+65U7M4sjxYjDuEyfE8aud+64rNUoRk1KSS7XOzTajpppvHY3eQNFOmXk+Kp1FgNh+fqpP8AyAl3MgkX/VZOlmbgQx0U7xbYWFpHJXPfWBEWg+8yvLrUnvuz3ISTWDuZv1m9ja3KNxHoqwUmuDuZ4G5EbbRJKsMQZeTv+tuHJQ9OmTxLoJN/UDmtKeFYs2KawtsBcWBPXxX+al4SqSGiB5bkQJJIH15KIHEeGwgySZvNp3sefkEmrWipxkE32n05K047iu4O29Rj3se0Q7S0eRHh9BH7uuZR42E79N9gf0VP2lxvgj9lW/Ywgsk9Pr+/dbVE1QUmVjLxWLRr3OBt4RuDtNo9dx8k5gazxF4EkiRezgbD39FaCm3Zw4TfYEC2/T98FU1opFxMuEWM8XEbuvEE7m264Yy34Ni4a5rtNSrTGkSCYA1GxAdNyDEzxhQRmAFQmm0NbcuYLN6wPu7AxtZMOxBNMNLrW3PE/lZRWjS43vxvvdWUW+SVZGjoUxiqFek4j+YxzYn4SbsLYM2cGm3JUf8ADDsgXOFepPdskMB+8fxHy+vkrjs1TmoA34nEDbYTJJ6ACflzXpOEwjWNDWgBoEACwXs+iqb2ybWL4PL1+3erCsNRAHkpCFFxNaTob8R9hzXrnCLpHU4ngLDz4p9JpsDQAOCUgBCEIDkoXYQgPPnMSQFKexN6UAgBKDUoBKAQgewuJczY25Hb/CsaeMa7+137+aqwEodVJAnOMmpVh4mgH8QFvULG5v2WiSJcOmy3TCRsbJt9+CznRhLLRRxTPKqmWhge0ss8AOEbwZB8wVXjBCnLmSZBaAdhJH6L1fE4Fj9wPRVlbJG8AD6LGpQ3Jpdyrizzujh9GrUDcEagJieNr/JM5XiruDnjSwwTO0mAt1WyMcoUL/4/BMRfpKxlplbBGwxuMzUPc802HuwQwVIjUbT/AK5J/B497SATIOx+SvMx7EurQS9w07AQAPJoEBRf/ieKYPA5rwOBEHz43VammusI9ChX2qzJH/KtIi7T14xG31Uelie8iBJuCORvf3UR+X4hgGpjZG0nblcC/t5KFiTWpzLDq4ua78rFcT0yTs8M6fWo+ZbVsZH90tjyvumml9V2lgLnXtPAcSTYDqqvCUqtUgFkDmSB9JKtc9DsDhqZaC6tWeZdGzGiwAuRc78Y8lPRztVmzGpq0uOSl7W5XiqbA+pRc2nMF4cx7Zm0ljjpk844K4/hvinO1AW0RLjOkSYGqAd+SosP2qxjTEa2Gzqb2F7Hg7tcDwKsMR2lqPLW0cIzDULF1OnNyJl2oxz2jguupRnKhsaV/czmjqakW5dzf4nF6AA4ybRfcE7jnt7Ksx+Lb3Ya4GZNucfBEenskZ/TLaGHfSfJe7wkiTpc0E7HnHzVD3tKdDn1qjpu/u2imHdGai6o3qSPLgvKo6O2XydsfSC2JtZDE5iDUZB5C1xtAEK4wDK1U2Bg8XXPPwt4b8VYZNlDi2X+K9o2I4cNlu8gyR0T8I9Z9169HRxaTaM3rJtCewuTuphz3AyYALviPM+S2YUZ9ZlJviIEKrxWZufZvhbz4nyXfGKirI5ZScndlhisbfQzxOPsnsJh9Avdx3KhZVA23PHirRSQCEIQAhCEAIQhAY6sxR3BWFZqhVGoQNSiUlyTKAeDkoOUbUuh6kEkOSxV5qLrXdakgkuaD1TL6XL3/VN60oV+aECHAjcfmEqkWcWg+Rhd70LjwDwBSwsSmU6Z2JHn+oS/sY4EFVp6Ehc71wUWJJWLygVBBCzua9l6h+ET1H6K7bj3DmnW5w4cSsqtGNRWkQ43MXl/Z+q139J3nED5lWVfs6+qZqxO17wPRaYZ8Yi3yCadnE8GrGGipwdyvTRQ0+yNPjPspVDsrRH3Z81YHNejUg5oeYC6FTiuxOwS7siXua9pAaxpDGwfC4/ebf184XcD2Io0yC8i3OB7Lj82efvO9EwcUTwJ8zKhU4J3SLbUaelVw1EAM8RHJIxGevNmwwfMrPNeT/hP0mq5Ymd6SZJJPM3TrCo7U40qQW+WVLq8as1ljvEtK3ZAdQhCgAhCEAIQhAZx7VFq01PcE05qAqqjEw5qs6tNRKlNCCGUmU89iacFIOal3UkFcQDmpcJSJRKA6XLmtcKSVIF96VzveiQuQgFl4SCiEaUAksSe7ToalBiEjHdJQoqQGJbWKAR20U62mn20061iAZZTTzWpYalhqASEpK0o0pYErKvjWpCzeUM8UrSBACEIUAEIQgBCEICiKbKEIBt6jVQhCEEWoo7kIQDLklCFIBcQhACEIQHEIQhILq4hSBQSwhCAW1OBCEA41LCEKAKCcahCkCkIQgLLKldsQhQwKQhCgAhCEAIQhAf/2Q=="/>
          <p:cNvSpPr>
            <a:spLocks noChangeAspect="1" noChangeArrowheads="1"/>
          </p:cNvSpPr>
          <p:nvPr/>
        </p:nvSpPr>
        <p:spPr bwMode="auto">
          <a:xfrm>
            <a:off x="160338" y="-144463"/>
            <a:ext cx="304800" cy="304801"/>
          </a:xfrm>
          <a:prstGeom prst="rect">
            <a:avLst/>
          </a:prstGeom>
          <a:noFill/>
          <a:ln w="9525">
            <a:noFill/>
            <a:miter lim="800000"/>
            <a:headEnd/>
            <a:tailEnd/>
          </a:ln>
        </p:spPr>
        <p:txBody>
          <a:bodyPr/>
          <a:lstStyle/>
          <a:p>
            <a:pPr eaLnBrk="0" hangingPunct="0"/>
            <a:endParaRPr lang="es-ES"/>
          </a:p>
        </p:txBody>
      </p:sp>
      <p:sp>
        <p:nvSpPr>
          <p:cNvPr id="5" name="AutoShape 11" descr="data:image/jpeg;base64,/9j/4AAQSkZJRgABAQAAAQABAAD/2wCEAAkGBxQSEhQUEhQUFBQVFxgXGBUYGBcVFxgYFhcXFxUVFRUYHCghGBolHRcXITEhJSkrLi4uFx8zODMsNygtMCsBCgoKDg0OGxAQGywmHyYsLCwyNCwwLC8sLzQvNCwsLCwsMCwvLCwsLDQsLC8sLCwsLCwsLDUsLCwsLywsLTQsLP/AABEIAMIBAwMBIgACEQEDEQH/xAAbAAABBQEBAAAAAAAAAAAAAAAAAgMEBQYBB//EADwQAAEDAgQDBgMGBgICAwAAAAEAAhEDIQQFEjFBUWEGEyJxgaEykbEUQlLB0fAHIzNi4fEVckOSFqLC/8QAGgEBAAMBAQEAAAAAAAAAAAAAAAECAwQFBv/EADARAAIBAwMCAgoBBQAAAAAAAAABAgMRIQQSMRNBIlEFFDJhcYGRodHwwSNCseHx/9oADAMBAAIRAxEAPwD25CEIAQhcLoQHUJp1ceabOIPJBckoUM1jzSDW6lTYi5PQoAxHVd+1dVBJOQoP2rqutxXVG0ssE1CjNxN4kSnO+5hUjOMuGS4tcjqE2K4Sw4FXIOoQhACEIQAhCEAIQhACEIQAhCEAIQhACEIQAhCEALhKCkFAcc8ppy69ySxpdc2H1UkCC/kkuY7jA8zCg5pm4pCGw36rJ5hn4nxPJJ8/os5VEi8acpZSNnUe0b1WD3TDnsP/AJm/IrCjGVH/AAU3u6kafqnRhsUbikPV91Xq3L9CXc2fcT8NVh9YTdbDVW3gkcxf6LG/a6tM/wA2jUb1A1D2Vtleeg/BU9J+oKlTTKypyiWXflFetdsVIPEATv8ART6GLZV/qNAd+MWKMfgw0Bx8Qt4uvDZcPpDqbPD7Pc6NLs3Z5I7KDonWZHGN+iS3NHCGk3mDYyk1sY/T8Ddx9736KKM1JdoIYHgSHEagR5rw3KN/C2vqegoN+0ky/pVA4DcHyiUOcW/qFVCtU3Ba1k/EPeylHFFlz4mc7XHku+l6QnTS35Xn/JyT0t3gn0sWfNS2VuYhY/Nc50GKe0b+aMt7RmQHmfS/VaS9NR37VHHmF6Pnt3G0B5LocoWFxQeJBsdvJSC8r0aOrhUVzilTcXYfQmqdUHb5J1dRQEIQgBCEIAQhCAEIQgBCEIAQhCA4SmnlOOUXF4llMS9zWjmTCNpK7IZzTJAXc0raKZIidgNpKXReDBBB291UdsMT3bKb5IaHGbTuLKs5WjdGlGO6aRW/ZybuPjP3rW6XT2LotMOeASNrceQHBVbs5ougOdpJuDMeRgqyZUhrS5wOoS122oC08pXLFrg9OUWrNkXMHPYwvs1oEnTBdCYws1WNc2pWbqkw7w24EGIMp7HZqxgPeEBsHfiqFvaNurwPkxs1jh+ZCzm7S5NqcHKPGfMvIqtMd4fN0OB+kJNfLmVf6jA1/B7bHzCdyjM6NQkVabvhgGJMneANvNTg4NGxPIcVrHKMKl07WKfDUquHcQ4mpTOzou3o6PqtbgXiswscBpcItb181Hy6lqJL40t+Kdul1Ly+m1peQQGydPKOi2Vtvi4OGqrSxyYXH43u9dKpBcwlk3DiBsVMyl+oMAY1w4Ay63Eatlfuyyj3r6rgHue6btkARAA/VShVLbCC3awmOmkBfMulGM3Z4zx5drnpPU3jZIr8JhS3whoDL+Ex7ApvFVBRu6k/Sblwu0dbbBWlbEtaYJM26b7RMT6JygTFyT0iDHI9VpsV9qeflj99xj1WstHlnaLGg13PFmm4jjZV9DHgvH4Z35LXfxAyRjKf2imyACO9AuIdbXpGxBiY4EngvPHQ0kjbh1WU6OfEepQqRnDBvMjzp7CRqaQ3aeIngf1W1yvH960G3XovKclyrE1gXU6Z08yQwT0Ljf0WqyjA4qmZcW0o31PH0bNlnCdSjJW4MtRRpTTykzaVJ3F07QxXNQ/tQJAMT5wevokhw3DhfrP0Xv6fWwttkzxalGXKRdMeDsuqrp1iFOo4gHzXoJpq6OceQhCkAhCEAIQhACEIQAhCEBme0PaYUpp0vE8buEQ3p1KyuCxtTEVWsrPDzBgEwBJEgRvIA+Sn9pMtNFzjIIcJFtpOyx2JqFha4SCNjxkEwvl6usrVKzhUWE+Ec0pO+SZju0NalVf3TiPuwNobaCOdltcBj2Zhg3UcQHU3PbplwILXD4XtneDBXnlTGUjLqpLKhcXhwFpG4j3VnmGdv7ttSmZbvI5LppaiWnspZjImFRwdxvOME/AOP2ika7H/APmPwHgC1w+ExaDCVTrBtIdyw4nDOmaYJ7yiZ2HG+8iVdZL2qq/ZxVqNDqJcWE/EJHBzTwMpYZl1UhzWdy/fVRcaZB/6fD7L0JQ7xZ7lHXRlFKa+n47fFGfdTa8NbSxFSk0T/LrUnG53BfEkeasMHkjoE1GG8kspvBcOVyAArV2AYf6ePrN/7sY8/NsKHXyEOJL8yqEHcCmR/wDuFXK7fdfk36tN/wB1vk3/AATcJRp0r+FoG5JE/wCEzj+1NFlmu1HgGiZ4QDIEquOQZewzUrYiseRcym3/AOon3UjD59hMNbC0KTHfj+N//u6SqSrqOG0vhlkeBu6UpfZfkscso4qpTJrTRoaiYMsqVQYhpZJ0ttv57q//AOQDRAbIEXGw6LHYTO6tarLncDAM7/lxXKmZuhzSbkz+X5BeVrtVNSUYXWC8KHVy7c9jZNzVjtpHpbjaw/JOuqNcOTYFmmD6zEDyWHwebOphrQY8QJ5mTtCl4vNHOnkOEe5jdcfrVRK0s/v72EtF4vCa+n3fL4bXu4RvfeLpjG4s0hqMFg+9MbmIPNZ0Ypwb4bjczsZFrc/NNUc/cy5uCASOEH25/JT6y2rWt8P3JT1V3ve5ozWFQFpILKjSHCZMEQfYrLVMdQwj3UWUWMLYbOkEkbgucbmZ91a4TNWVIEAc4sfYdF552wxR+21mkzBbxmxY0jbbfZbxvUjaLNaFOKk1JGtzHOCNLw9rxNwDBEf2kCyqa2cOc4mZmefXZZqjidQLfX/CkYasYAdcDb/aylQjz3OleE0P/IuhpJNoG/D9U9h8yNN0VAdJMjyN1QtdNtjJ8oUutU1Na0x4Z4XuqdOPcOXY2uFzXXSd3YAIDiJJN9xAPqEvK8+loD7uHLiOdysx2dxrmVAAJB4fmpeFDdTjsATA9bAKy11fTwWyXytg8P0pTVOalHub/L8xbUFjI9x5qwBXnDcZ3DKhuS6AL2mbq87K9oe8d3TuUtPluCve0vpSFXZGSzJfc8+M/M1iEAoXqmgIQhACEIQAhCEBj+0+KHeQYIHDpZYPNKY1FoMjeeXorrFFjSXlw8QmCZIlZvF4kFxPORK+dq011nVeG+xzPLK7HUZYRIkX+qoaWaVQG0aLXOF/CAXOceNheFpsHhnVajabfvRfpxNt4C9L7P5PRwgcykwGTqc4xqM7kkjbpsphqIQVmrnTR0zmr9jznKMmzKpQNOm3u2PIeG1SGNBm5O5ExtCu8B2DxLrVXMoxu4O7xh6tFjHnC9EFRp5WtIFrJNbG6bRJid4+Y/forevNLtY646dL2Sho9hqIZBq1STs/WG+UN0wqPNOwOJa1zqWJFQjZhaWSOI16iJHy8lssXi6rRI0gb3MEjkQ7ZJp58PvfDMTaLibAmSFktWl7X3RuqVS14nlmadm8Thw19cEsPEEEA8nRt9OqiYfDiRpBBJgQDc8ABxXrWIzGnUGktD2vs5pMzJ2iOfFRMHlDKbnPpUNNhvOqLfccbXHJcsq6llP6HbTqbY2migyvJnU4fWcW22sCCbX9FUZ27u6moElvOItPHktvmDzIDjpkbEXPCFi8/wAW0OeweNtt+EE2gAWWKm5ytI2pPuu/0I2HxAqEEQYInpxuFaUHF0G5uZB5A2jh/teeVqr6by6l4T0uInYjipuC7UvAh4h34m/SOC6Z6KTV4Dq2eT0GtVIHnE77b3VVVADiRJBmYMgHhuqnLs+diT3TGl1XgALBo+892wHM+W8qzr4GrSLjUAMmDpJLTv4jq2N/ZYeryp4mXjJS4YzSzPug97gWsbueIAMiOfKOqyGPzY4is+q+xcRHOAA1s9YAlbpnZB2OaG1KrqVMbBsS48CQ7do5KBnP8NXUaZdSqOdH4gB6EDbzXdpo04w3PlnPUqeOxnKDx7K0wztgfNZ8tdSdoeII/cjmFZUMWLJVp+ReErl3SvKWSTykD59Fe5RlFKmwPry9xAc2m0kABwFnHfVxiysMLi8PREMp0wQNyNRjfd0nivPlKKeWWTb9lFJ2fP8AOYNpt6lOYzBup1Xg1P5bbyIkzw6GVfjOqBmWMaQB9wH0jhxThGHqt7x9Km8EgbnVyu2d1rTVLmWfkcOtoSrJXVjFYnGl72MBtIgTKusG0NcHAkEbQYj5Kww2W4DvLUQJiHa3+HyE7qNm2Rd011ajV1MF9JEaG8XEi7gPL5qlSKrS/pytb5fT/R5VfR1oWdsGyyLOW1YYDqIsTxBHMcrbq9CyHY/KGUh3oqCo57RcfDBvb2WtYV9Xpup011OTOIpCELcsCEIQAhCEB4lnvZysKjqgfpoyRrAD5O4ESOE7kbLN4qoaToLtbTcP06fRwmxHmvXKLW1GVKZbLSbtPI8jztPSJWFzrIa9KsWMYarDcOlolnw3JIDXjkeS+es5JTqJJPn3P4mDSJHYOs0PqO4+EcrGePmvQH1yBq8AEXLpJHIG37lYHsbhm0e9e+WeItG+7GyPCbgySD19VqcLnbLNgkD53m64dR4JNXwe3pqbdJWRMql7nyS4CILi3TO8aWzebfJVONzUs8DHAj8RiwB4AbzfdSMZigG2faTyH/tPHoFkcXmQbIaQB7g3v7rK1+DspxvyWBzYtAN+Ikk7RFwP1Kap1qlZ4pMBJJEgSQ0xBc4xYDmm8iyw4gh9UEUBubgvI+6wjhO5/PbUUcTSotLaLG022kNmXEWGp1y4+apUnCGHz5fk3c2n4Vd/YscuwtPDMsdT4hz+PkOQ/S6U7NmgzHG/M+pWdzHNYBkxIkfOFXYbEF5JBsTEzt1EcbLnSq1He9kjD1eL8VTLNNmTW4qkWDwuiWEGwdwt+/08xzF1SnULKgLXN3BB/d+a3gxOkwN+Xy257+yaz/DDE4ZzXAa2gFj4Etg7EzOn29lvpqrjLbUXzLpbF4eDzbE1ZdOx4Ktdhy9wDRqc4wANySbD1KexTHMeWvsR6yDsQeRV92AqU/tX8z4gx3d7/HYW6wTuvaUunHcjOVng33ZPJmYSk1oa3vHAd5UA8Tjc+IjgLgeiunV6PwkTqIgG997dbSo1fFtDDpJmBP5BZrG4w6rcON14zqylU3XLQobvcbM0iDDHNgmSI57EevNdxDJaZIBiACYbfbadJ+e6qMtxge3S4uki5BEAjaf7hupNLGMYYdH/AFnUDNgZ2IsRFtl0KeLswdOSdjA9qMjDy5sd29pkcQNzDSR8JuQEvs/2YbQZ32JdqqiC2l9xjpsXuPxnYxEDqtj2kx2H7s6wDDSWAzMgnqJAMHc8V56M6LqbtRMyZHCQtnUm42g7o2px3Zlg0Jz9wJbIINzIn1k/knWFlQt3p6iQHadTTYS0XHnc2t6ZGjiNr33/AGVpstxIqACo4xEHS4NJ+6Nxc7e6y2bMM0l7heLoVXkuDu8I1NqBpa0MIkeMk7WN7zzVfQxulx0x4tgRMX/Edrcd/JXznfZywsBax+oklp8RG8DTAEFtuZ4xZynjGn+jqmIhok6RtEDgrNRZnukl7ivwFJzn7QGHiJvNmkWkmRcniFZ5JmLu8NKoJbJGggGx3BIN/KFHY2q+W+MEAGYEkA2aWk+OI23n5J2g1rAKjdTXatL5+6fxRvvMj+6OCzatlYZZy3Jp5J2TY6lhC+m8PY5jocS4d2W7tc0cDpIlbjDVg4AtIIIkEbEHYhYHN6VGu0vru7trLB4ElwEGCwm95FlrchxjatNrqcaAABcEgjgQNoX0OirKUUlZeS/yfOTg6dRxLlC40rq7yQQhCAFxdQgPPMbT3glroIBFjfcSsvh89qUqwpVGh2owHCxPKeBW+zbAaTa9pWD7T0CL6Rq4Hl1HVeLrtHCV21dGElkr8Tnhc+fhkzHrHrsClfbi1sg3478dvPgsoKbi8anaSDtYw2B4iQbb+yk4ys5jR95u8tmPW0hYS00cJHs6fVRUVG5Z4nNHGZP78lVVsbM3v++Cp35jJUvs9/NxDRNmHWeukggepWq0qgnJnStRd2R6tiMToYymLNaA1sWFrSOSgvrESbSfyPAqNiK+oDhe82Hom3ViLC144nleV4ap9/M699lZHMU4ug8+EbKdhqWhgHn+/wA1Ea8WUqk6J1Te3vEfKyvJYsZuVyS6rqgzHI3vyATbsUREHeY6RzjiotUnc7T+k7+qa7yxdtfY7nhb5eyp07llIq+0WEbVpuIgVG+LVBvEnSqz+H1Zgr1Hu3bTOnkNRAc6YsYgT/cVd4okAHisnmGE7lwq4fW5xcQ6mDqLg7drQBJvfj7L09K99N0m+eDKsrNTXzPQX5trJbIEcOJi3PeAo2I11XinSY57zIIaAY8yRAF9zAVz2c7G0WUmPxQc+t8ZaXFrGgzDCB8UTJ5notdRZToNAo0g1p/A3iLXIH1XJ0qcZYfBL1VsRRkcL2UxQue5Hk83gcDp3Sahcw93XaBItZpj8JYW/dJEEDktk3E6plwbYxBm1r8Cbqj7TZWTRNWS+pS8QImS2xcCPIE+Y6lJRv7KM4V5N2nYqu0D2mg6kSLeJjWmQJOx5yDY72XlNeoaTyDsT/r2W/xGbNqMFOm25d4RO883HYX32tdaDKcnwuHcypUaKleBD33DTF+7aR4Tfc36ropVY014+C0lKPHJ5jhsULTy/wAq2wlcWjeV6fXxdCsO7fRZUa6xkA7deB22iFQZl2Kw9Rp+yF1KqAS1rnufTdxh2rU5vKQbciq9SlV4f1Cqyj7SsMZdmTTLHta4WIB4OAsQTt/lXrKBcw9y06TBLZgNvcAX1Xna1+ixea5JiMKAajdbeL6epzWkCTqsCPMiPom8vzp7CC1xER7R+aytOK80X2xnmLNHjszdLNJ0gyTa88eu1/8AUqTha7aj3NeG3F4vLuDm9eqr8zxDq9EVPDYRqtb4hebixsOnRVlLEukGdgb+vD98VVp8ohJWsd7UYOo2sxhcS0tkG+mZOqJ9PmtJ2Co1hW2ikGkOM7ndtufGVgs5z4vrsYTYNiTsNRJueey3v8OMcQ99Ilrg4ag4SYIjc7AfmvR0yiq0Nya8j5/UuPWa956GwpabTgX0ABCEIAXF1CAp8JUZVaA70P5KDj8ia/VqAcIMefBVeDxhpnmOI/MdVqMHiA9oIMj6JhkWPJc97INa7vGC15bzi7Qekx7rI5jRqNcSZE3nnygixXvWYZbINpaVhM77KuhwYCQeA3HS+4XDqKDb3RRRo8ixbzMw2fID3U7sm4/aOAlh+oi6k5xgDRfpfQeGzHel9wTtLQ0Bt+c+aoi40qmphnSfJQ47ouHextSntkmenEju5G+q5/IeSqMXml7HY7cDHTjZOYfHaqVE7BzJPD4iXT8iB6KlzSgWEuHwn2J4eS8WlSW9xkdVPWXnKL88Fxh835gfT6q3qY9rogySPQHjc9RbzWcySoWNNRvxElrTyAHijz1AeiucvoUMQT4zQqncEB1InjYQ5gPMao5QpnShdon1+CqOMvqS3Pnf4jbTtBE2I/e6YquEySY5z877Hgl4um/Dyyo3S6ZaRc3MBzXfeYRsfNQ9W5Gxkj0mZ+iz6VjvjO+TmMq2na315ytH2KyRrQ3E1AXGJaIgM1Dc8zePmqDL8vdiazWkeEXedwADt1k2hb2rUa1oYDEAAW3tx5Ss60+nGyeWXvfA3jszeDZ1+N4ABjj8v2FV4rMKlEt8RIfJjw2E2MSSCRzSM3xTWwQTqiHEDfkAqA48mRY8ifisIsfVZU4bkaKyXBp/+aY4hzdTCDIv4ZvqGn8Jta3FX+ErhwLJ8V+ojiDeCPysvNKDoJLT4SRHT9yVednsY4VGyS28TEzw24rRxcHcpKKawUjsKMJmD2U3FzGM1smxbrkAHnHiE9BzV9SwZdpqawA7YEE+K/hMG1hv7Ki7fsFPMGObcvolrr/ea4OBPCfEUnAYt3My0AwOvGeS6K9Nu0ucf9+5NKd48m3qO3Ic3VFm3k24OgSfom6uYvpgaXBrYLg5ohpPG/3nFt9zw4qt/wCXq93MiDAiJiNtx0slYMl8aw2JaLnwg3i5+G3p84XMnfki3maPA56148XiI47E77Dfgs5nfY0EOq4Q6mw5xpGS4Rcd1pEuvbSel1V1O8pVajgC0C/AwDsTvYwtd2cqDRZ/iEjebxJA/t69fNWi5wecorKCit0DC4WtLIiIgm/5fvZOtqNgNMi9/LoFbdvsAKQOIoscQ50Vmt4atqongTY9SDxWDdmDny1gdqd4Z4ibcOK66WndTMTKWoiuR+qO/rkUPCJ06m7kNEb7g843hev9gezrqDDUeSS8DfeBtJWf/h92Q0NDnN0/Ur1JjYEBe9RpKCPHnmTZx+yWm6p2HMpxbkAhCEAIQhAedSpGCxjqTpb6jgf3zUddUA2OXZi2qJbvxaf37qRWoNcNhPJYik4tILSQRsQr7A5yHeGrY/iG3ryUkEfH5a10hzQR1ErzztN/DZryamGcKb/wH4D5fh+i9ceZF7jmP3dV2KowJ3HP9eSq4kM8WyfKsRhv61gzUKdPw/EXSXB25FyR1+Rs6tWm+n/OYC7Z3iOogj737Ox22Vz2re2f5b2tfEXG/QH/AF5rzzH167dQNgbGAP3wXhVYdSq82OeXNyxxGOpCGU2hjW2ABJ9TJMkzvuomIr6C1073a4cY/NUYoPc175kM0z5udpH5qXlk1G1GOu3Tq3BhwIEiOMErd0Ipbm/iQ1fLN/kmObiqXd1odpuCLFpP3m8trtNjHkRSPxDWVSNQc1sgO3BIbvbeSPQuVT2YtUq0qlQ0xUY5ragkw4jw+65U7M4sjxYjDuEyfE8aud+64rNUoRk1KSS7XOzTajpppvHY3eQNFOmXk+Kp1FgNh+fqpP8AyAl3MgkX/VZOlmbgQx0U7xbYWFpHJXPfWBEWg+8yvLrUnvuz3ISTWDuZv1m9ja3KNxHoqwUmuDuZ4G5EbbRJKsMQZeTv+tuHJQ9OmTxLoJN/UDmtKeFYs2KawtsBcWBPXxX+al4SqSGiB5bkQJJIH15KIHEeGwgySZvNp3sefkEmrWipxkE32n05K047iu4O29Rj3se0Q7S0eRHh9BH7uuZR42E79N9gf0VP2lxvgj9lW/Ywgsk9Pr+/dbVE1QUmVjLxWLRr3OBt4RuDtNo9dx8k5gazxF4EkiRezgbD39FaCm3Zw4TfYEC2/T98FU1opFxMuEWM8XEbuvEE7m264Yy34Ni4a5rtNSrTGkSCYA1GxAdNyDEzxhQRmAFQmm0NbcuYLN6wPu7AxtZMOxBNMNLrW3PE/lZRWjS43vxvvdWUW+SVZGjoUxiqFek4j+YxzYn4SbsLYM2cGm3JUf8ADDsgXOFepPdskMB+8fxHy+vkrjs1TmoA34nEDbYTJJ6ACflzXpOEwjWNDWgBoEACwXs+iqb2ybWL4PL1+3erCsNRAHkpCFFxNaTob8R9hzXrnCLpHU4ngLDz4p9JpsDQAOCUgBCEIDkoXYQgPPnMSQFKexN6UAgBKDUoBKAQgewuJczY25Hb/CsaeMa7+137+aqwEodVJAnOMmpVh4mgH8QFvULG5v2WiSJcOmy3TCRsbJt9+CznRhLLRRxTPKqmWhge0ss8AOEbwZB8wVXjBCnLmSZBaAdhJH6L1fE4Fj9wPRVlbJG8AD6LGpQ3Jpdyrizzujh9GrUDcEagJieNr/JM5XiruDnjSwwTO0mAt1WyMcoUL/4/BMRfpKxlplbBGwxuMzUPc802HuwQwVIjUbT/AK5J/B497SATIOx+SvMx7EurQS9w07AQAPJoEBRf/ieKYPA5rwOBEHz43VammusI9ChX2qzJH/KtIi7T14xG31Uelie8iBJuCORvf3UR+X4hgGpjZG0nblcC/t5KFiTWpzLDq4ua78rFcT0yTs8M6fWo+ZbVsZH90tjyvumml9V2lgLnXtPAcSTYDqqvCUqtUgFkDmSB9JKtc9DsDhqZaC6tWeZdGzGiwAuRc78Y8lPRztVmzGpq0uOSl7W5XiqbA+pRc2nMF4cx7Zm0ljjpk844K4/hvinO1AW0RLjOkSYGqAd+SosP2qxjTEa2Gzqb2F7Hg7tcDwKsMR2lqPLW0cIzDULF1OnNyJl2oxz2jguupRnKhsaV/czmjqakW5dzf4nF6AA4ybRfcE7jnt7Ksx+Lb3Ya4GZNucfBEenskZ/TLaGHfSfJe7wkiTpc0E7HnHzVD3tKdDn1qjpu/u2imHdGai6o3qSPLgvKo6O2XydsfSC2JtZDE5iDUZB5C1xtAEK4wDK1U2Bg8XXPPwt4b8VYZNlDi2X+K9o2I4cNlu8gyR0T8I9Z9169HRxaTaM3rJtCewuTuphz3AyYALviPM+S2YUZ9ZlJviIEKrxWZufZvhbz4nyXfGKirI5ZScndlhisbfQzxOPsnsJh9Avdx3KhZVA23PHirRSQCEIQAhCEAIQhAY6sxR3BWFZqhVGoQNSiUlyTKAeDkoOUbUuh6kEkOSxV5qLrXdakgkuaD1TL6XL3/VN60oV+aECHAjcfmEqkWcWg+Rhd70LjwDwBSwsSmU6Z2JHn+oS/sY4EFVp6Ehc71wUWJJWLygVBBCzua9l6h+ET1H6K7bj3DmnW5w4cSsqtGNRWkQ43MXl/Z+q139J3nED5lWVfs6+qZqxO17wPRaYZ8Yi3yCadnE8GrGGipwdyvTRQ0+yNPjPspVDsrRH3Z81YHNejUg5oeYC6FTiuxOwS7siXua9pAaxpDGwfC4/ebf184XcD2Io0yC8i3OB7Lj82efvO9EwcUTwJ8zKhU4J3SLbUaelVw1EAM8RHJIxGevNmwwfMrPNeT/hP0mq5Ymd6SZJJPM3TrCo7U40qQW+WVLq8as1ljvEtK3ZAdQhCgAhCEAIQhAZx7VFq01PcE05qAqqjEw5qs6tNRKlNCCGUmU89iacFIOal3UkFcQDmpcJSJRKA6XLmtcKSVIF96VzveiQuQgFl4SCiEaUAksSe7ToalBiEjHdJQoqQGJbWKAR20U62mn20061iAZZTTzWpYalhqASEpK0o0pYErKvjWpCzeUM8UrSBACEIUAEIQgBCEICiKbKEIBt6jVQhCEEWoo7kIQDLklCFIBcQhACEIQHEIQhILq4hSBQSwhCAW1OBCEA41LCEKAKCcahCkCkIQgLLKldsQhQwKQhCgAhCEAIQhAf/2Q=="/>
          <p:cNvSpPr>
            <a:spLocks noChangeAspect="1" noChangeArrowheads="1"/>
          </p:cNvSpPr>
          <p:nvPr/>
        </p:nvSpPr>
        <p:spPr bwMode="auto">
          <a:xfrm>
            <a:off x="160338" y="-144463"/>
            <a:ext cx="304800" cy="304801"/>
          </a:xfrm>
          <a:prstGeom prst="rect">
            <a:avLst/>
          </a:prstGeom>
          <a:noFill/>
          <a:ln w="9525">
            <a:noFill/>
            <a:miter lim="800000"/>
            <a:headEnd/>
            <a:tailEnd/>
          </a:ln>
        </p:spPr>
        <p:txBody>
          <a:bodyPr/>
          <a:lstStyle/>
          <a:p>
            <a:pPr eaLnBrk="0" hangingPunct="0"/>
            <a:endParaRPr lang="es-ES"/>
          </a:p>
        </p:txBody>
      </p:sp>
      <p:pic>
        <p:nvPicPr>
          <p:cNvPr id="6" name="Imagen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66072" y="90302"/>
            <a:ext cx="1555606" cy="600464"/>
          </a:xfrm>
          <a:prstGeom prst="rect">
            <a:avLst/>
          </a:prstGeom>
        </p:spPr>
      </p:pic>
      <p:pic>
        <p:nvPicPr>
          <p:cNvPr id="8" name="Imagen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7624" y="1035809"/>
            <a:ext cx="6408712" cy="5646309"/>
          </a:xfrm>
          <a:prstGeom prst="rect">
            <a:avLst/>
          </a:prstGeom>
        </p:spPr>
      </p:pic>
    </p:spTree>
    <p:extLst>
      <p:ext uri="{BB962C8B-B14F-4D97-AF65-F5344CB8AC3E}">
        <p14:creationId xmlns:p14="http://schemas.microsoft.com/office/powerpoint/2010/main" val="32240611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AutoShape 3"/>
          <p:cNvSpPr>
            <a:spLocks noChangeArrowheads="1"/>
          </p:cNvSpPr>
          <p:nvPr/>
        </p:nvSpPr>
        <p:spPr bwMode="auto">
          <a:xfrm>
            <a:off x="0" y="-26988"/>
            <a:ext cx="9144000" cy="865188"/>
          </a:xfrm>
          <a:prstGeom prst="roundRect">
            <a:avLst>
              <a:gd name="adj" fmla="val 0"/>
            </a:avLst>
          </a:prstGeom>
          <a:noFill/>
          <a:ln w="9525" algn="ctr">
            <a:noFill/>
            <a:round/>
            <a:headEnd/>
            <a:tailEnd/>
          </a:ln>
        </p:spPr>
        <p:txBody>
          <a:bodyPr wrap="none" anchor="ctr"/>
          <a:lstStyle/>
          <a:p>
            <a:r>
              <a:rPr lang="es-ES" altLang="es-CL" sz="3200" dirty="0"/>
              <a:t>	</a:t>
            </a:r>
            <a:r>
              <a:rPr lang="es-ES" altLang="es-CL" sz="3200" dirty="0" smtClean="0">
                <a:solidFill>
                  <a:schemeClr val="tx1">
                    <a:lumMod val="75000"/>
                    <a:lumOff val="25000"/>
                  </a:schemeClr>
                </a:solidFill>
              </a:rPr>
              <a:t>Resumen</a:t>
            </a:r>
            <a:endParaRPr lang="es-ES" altLang="es-CL" sz="3200" dirty="0">
              <a:solidFill>
                <a:schemeClr val="tx1">
                  <a:lumMod val="75000"/>
                  <a:lumOff val="25000"/>
                </a:schemeClr>
              </a:solidFill>
            </a:endParaRPr>
          </a:p>
        </p:txBody>
      </p:sp>
      <p:sp>
        <p:nvSpPr>
          <p:cNvPr id="3076" name="Text Box 11"/>
          <p:cNvSpPr txBox="1">
            <a:spLocks noChangeArrowheads="1"/>
          </p:cNvSpPr>
          <p:nvPr/>
        </p:nvSpPr>
        <p:spPr bwMode="auto">
          <a:xfrm>
            <a:off x="193867" y="955490"/>
            <a:ext cx="8625300" cy="6032549"/>
          </a:xfrm>
          <a:prstGeom prst="rect">
            <a:avLst/>
          </a:prstGeom>
          <a:noFill/>
          <a:ln w="9525">
            <a:noFill/>
            <a:miter lim="800000"/>
            <a:headEnd/>
            <a:tailEnd/>
          </a:ln>
        </p:spPr>
        <p:txBody>
          <a:bodyPr wrap="square">
            <a:spAutoFit/>
          </a:bodyPr>
          <a:lstStyle/>
          <a:p>
            <a:pPr marL="285750" indent="-285750" algn="just">
              <a:lnSpc>
                <a:spcPct val="150000"/>
              </a:lnSpc>
              <a:spcBef>
                <a:spcPct val="50000"/>
              </a:spcBef>
              <a:buFont typeface="Arial" panose="020B0604020202020204" pitchFamily="34" charset="0"/>
              <a:buChar char="•"/>
            </a:pPr>
            <a:r>
              <a:rPr lang="es-CL" sz="1900" dirty="0" smtClean="0"/>
              <a:t>La </a:t>
            </a:r>
            <a:r>
              <a:rPr lang="es-CL" sz="1900" dirty="0"/>
              <a:t>autopista Costanera Norte señala en su información oficial que el Eje Costanera tiene una longitud de 35,41 km (en ambos sentidos). Esto se obtiene de la sumatoria de las longitudes de todos los pórticos del Eje Costanera Norte, que va desde el Puente La Dehesa hasta la Ruta 68</a:t>
            </a:r>
            <a:r>
              <a:rPr lang="es-CL" sz="1900" dirty="0" smtClean="0"/>
              <a:t>.</a:t>
            </a:r>
            <a:endParaRPr lang="es-ES" altLang="es-CL" sz="1900" dirty="0"/>
          </a:p>
          <a:p>
            <a:pPr marL="285750" indent="-285750" algn="just">
              <a:lnSpc>
                <a:spcPct val="150000"/>
              </a:lnSpc>
              <a:spcBef>
                <a:spcPct val="50000"/>
              </a:spcBef>
              <a:buFont typeface="Arial" panose="020B0604020202020204" pitchFamily="34" charset="0"/>
              <a:buChar char="•"/>
            </a:pPr>
            <a:r>
              <a:rPr lang="es-CL" sz="1900" dirty="0" smtClean="0"/>
              <a:t>El </a:t>
            </a:r>
            <a:r>
              <a:rPr lang="es-CL" sz="1900" dirty="0"/>
              <a:t>pórtico 9 (P9), que existe en ambos sentidos, ubicado entre Américo Vespucio y la Ruta 68 señala una distancia de 5 km hasta el final de la autopista, en la Ruta 68. El tramo de este pórtico corresponde a la extensión del proyecto original de la Costanera Norte y comienza en el kilómetro 30,41</a:t>
            </a:r>
            <a:r>
              <a:rPr lang="es-CL" sz="1900" dirty="0" smtClean="0"/>
              <a:t>.</a:t>
            </a:r>
            <a:endParaRPr lang="es-CL" altLang="es-CL" sz="1900" dirty="0"/>
          </a:p>
          <a:p>
            <a:pPr marL="285750" indent="-285750" algn="just">
              <a:lnSpc>
                <a:spcPct val="150000"/>
              </a:lnSpc>
              <a:spcBef>
                <a:spcPct val="50000"/>
              </a:spcBef>
              <a:buFont typeface="Arial" panose="020B0604020202020204" pitchFamily="34" charset="0"/>
              <a:buChar char="•"/>
            </a:pPr>
            <a:r>
              <a:rPr lang="es-CL" altLang="es-CL" sz="1900" dirty="0" smtClean="0"/>
              <a:t>Sin </a:t>
            </a:r>
            <a:r>
              <a:rPr lang="es-CL" altLang="es-CL" sz="1900" dirty="0"/>
              <a:t>embargo, la última señalética de distancia en la Costanera Norte señala 34,3 km, lo que significa que la longitud del último tramo, que va desde el kilómetro 30,41 al kilómetro 34,3, no es de 5 km, sino que de solo 3,89 km.</a:t>
            </a:r>
          </a:p>
        </p:txBody>
      </p:sp>
      <p:cxnSp>
        <p:nvCxnSpPr>
          <p:cNvPr id="8" name="7 Conector recto"/>
          <p:cNvCxnSpPr/>
          <p:nvPr/>
        </p:nvCxnSpPr>
        <p:spPr>
          <a:xfrm>
            <a:off x="0" y="857250"/>
            <a:ext cx="8143875" cy="0"/>
          </a:xfrm>
          <a:prstGeom prst="line">
            <a:avLst/>
          </a:prstGeom>
          <a:ln w="34925">
            <a:solidFill>
              <a:srgbClr val="5BA3A2"/>
            </a:solidFill>
          </a:ln>
        </p:spPr>
        <p:style>
          <a:lnRef idx="1">
            <a:schemeClr val="accent1"/>
          </a:lnRef>
          <a:fillRef idx="0">
            <a:schemeClr val="accent1"/>
          </a:fillRef>
          <a:effectRef idx="0">
            <a:schemeClr val="accent1"/>
          </a:effectRef>
          <a:fontRef idx="minor">
            <a:schemeClr val="tx1"/>
          </a:fontRef>
        </p:style>
      </p:cxnSp>
      <p:sp>
        <p:nvSpPr>
          <p:cNvPr id="3079" name="AutoShape 9" descr="data:image/jpeg;base64,/9j/4AAQSkZJRgABAQAAAQABAAD/2wCEAAkGBxQSEhQUEhQUFBQVFxgXGBUYGBcVFxgYFhcXFxUVFRUYHCghGBolHRcXITEhJSkrLi4uFx8zODMsNygtMCsBCgoKDg0OGxAQGywmHyYsLCwyNCwwLC8sLzQvNCwsLCwsMCwvLCwsLDQsLC8sLCwsLCwsLDUsLCwsLywsLTQsLP/AABEIAMIBAwMBIgACEQEDEQH/xAAbAAABBQEBAAAAAAAAAAAAAAAAAgMEBQYBB//EADwQAAEDAgQDBgMGBgICAwAAAAEAAhEDIQQFEjFBUWEGEyJxgaEykbEUQlLB0fAHIzNi4fEVckOSFqLC/8QAGgEBAAMBAQEAAAAAAAAAAAAAAAECAwQFBv/EADARAAIBAwMCAgoBBQAAAAAAAAABAgMRIQQSMRNBIlEFFDJhcYGRodHwwSNCseHx/9oADAMBAAIRAxEAPwD25CEIAQhcLoQHUJp1ceabOIPJBckoUM1jzSDW6lTYi5PQoAxHVd+1dVBJOQoP2rqutxXVG0ssE1CjNxN4kSnO+5hUjOMuGS4tcjqE2K4Sw4FXIOoQhACEIQAhCEAIQhACEIQAhCEAIQhACEIQAhCEALhKCkFAcc8ppy69ySxpdc2H1UkCC/kkuY7jA8zCg5pm4pCGw36rJ5hn4nxPJJ8/os5VEi8acpZSNnUe0b1WD3TDnsP/AJm/IrCjGVH/AAU3u6kafqnRhsUbikPV91Xq3L9CXc2fcT8NVh9YTdbDVW3gkcxf6LG/a6tM/wA2jUb1A1D2Vtleeg/BU9J+oKlTTKypyiWXflFetdsVIPEATv8ART6GLZV/qNAd+MWKMfgw0Bx8Qt4uvDZcPpDqbPD7Pc6NLs3Z5I7KDonWZHGN+iS3NHCGk3mDYyk1sY/T8Ddx9736KKM1JdoIYHgSHEagR5rw3KN/C2vqegoN+0ky/pVA4DcHyiUOcW/qFVCtU3Ba1k/EPeylHFFlz4mc7XHku+l6QnTS35Xn/JyT0t3gn0sWfNS2VuYhY/Nc50GKe0b+aMt7RmQHmfS/VaS9NR37VHHmF6Pnt3G0B5LocoWFxQeJBsdvJSC8r0aOrhUVzilTcXYfQmqdUHb5J1dRQEIQgBCEIAQhCAEIQgBCEIAQhCA4SmnlOOUXF4llMS9zWjmTCNpK7IZzTJAXc0raKZIidgNpKXReDBBB291UdsMT3bKb5IaHGbTuLKs5WjdGlGO6aRW/ZybuPjP3rW6XT2LotMOeASNrceQHBVbs5ougOdpJuDMeRgqyZUhrS5wOoS122oC08pXLFrg9OUWrNkXMHPYwvs1oEnTBdCYws1WNc2pWbqkw7w24EGIMp7HZqxgPeEBsHfiqFvaNurwPkxs1jh+ZCzm7S5NqcHKPGfMvIqtMd4fN0OB+kJNfLmVf6jA1/B7bHzCdyjM6NQkVabvhgGJMneANvNTg4NGxPIcVrHKMKl07WKfDUquHcQ4mpTOzou3o6PqtbgXiswscBpcItb181Hy6lqJL40t+Kdul1Ly+m1peQQGydPKOi2Vtvi4OGqrSxyYXH43u9dKpBcwlk3DiBsVMyl+oMAY1w4Ay63Eatlfuyyj3r6rgHue6btkARAA/VShVLbCC3awmOmkBfMulGM3Z4zx5drnpPU3jZIr8JhS3whoDL+Ex7ApvFVBRu6k/Sblwu0dbbBWlbEtaYJM26b7RMT6JygTFyT0iDHI9VpsV9qeflj99xj1WstHlnaLGg13PFmm4jjZV9DHgvH4Z35LXfxAyRjKf2imyACO9AuIdbXpGxBiY4EngvPHQ0kjbh1WU6OfEepQqRnDBvMjzp7CRqaQ3aeIngf1W1yvH960G3XovKclyrE1gXU6Z08yQwT0Ljf0WqyjA4qmZcW0o31PH0bNlnCdSjJW4MtRRpTTykzaVJ3F07QxXNQ/tQJAMT5wevokhw3DhfrP0Xv6fWwttkzxalGXKRdMeDsuqrp1iFOo4gHzXoJpq6OceQhCkAhCEAIQhACEIQAhCEBme0PaYUpp0vE8buEQ3p1KyuCxtTEVWsrPDzBgEwBJEgRvIA+Sn9pMtNFzjIIcJFtpOyx2JqFha4SCNjxkEwvl6usrVKzhUWE+Ec0pO+SZju0NalVf3TiPuwNobaCOdltcBj2Zhg3UcQHU3PbplwILXD4XtneDBXnlTGUjLqpLKhcXhwFpG4j3VnmGdv7ttSmZbvI5LppaiWnspZjImFRwdxvOME/AOP2ika7H/APmPwHgC1w+ExaDCVTrBtIdyw4nDOmaYJ7yiZ2HG+8iVdZL2qq/ZxVqNDqJcWE/EJHBzTwMpYZl1UhzWdy/fVRcaZB/6fD7L0JQ7xZ7lHXRlFKa+n47fFGfdTa8NbSxFSk0T/LrUnG53BfEkeasMHkjoE1GG8kspvBcOVyAArV2AYf6ePrN/7sY8/NsKHXyEOJL8yqEHcCmR/wDuFXK7fdfk36tN/wB1vk3/AATcJRp0r+FoG5JE/wCEzj+1NFlmu1HgGiZ4QDIEquOQZewzUrYiseRcym3/AOon3UjD59hMNbC0KTHfj+N//u6SqSrqOG0vhlkeBu6UpfZfkscso4qpTJrTRoaiYMsqVQYhpZJ0ttv57q//AOQDRAbIEXGw6LHYTO6tarLncDAM7/lxXKmZuhzSbkz+X5BeVrtVNSUYXWC8KHVy7c9jZNzVjtpHpbjaw/JOuqNcOTYFmmD6zEDyWHwebOphrQY8QJ5mTtCl4vNHOnkOEe5jdcfrVRK0s/v72EtF4vCa+n3fL4bXu4RvfeLpjG4s0hqMFg+9MbmIPNZ0Ypwb4bjczsZFrc/NNUc/cy5uCASOEH25/JT6y2rWt8P3JT1V3ve5ozWFQFpILKjSHCZMEQfYrLVMdQwj3UWUWMLYbOkEkbgucbmZ91a4TNWVIEAc4sfYdF552wxR+21mkzBbxmxY0jbbfZbxvUjaLNaFOKk1JGtzHOCNLw9rxNwDBEf2kCyqa2cOc4mZmefXZZqjidQLfX/CkYasYAdcDb/aylQjz3OleE0P/IuhpJNoG/D9U9h8yNN0VAdJMjyN1QtdNtjJ8oUutU1Na0x4Z4XuqdOPcOXY2uFzXXSd3YAIDiJJN9xAPqEvK8+loD7uHLiOdysx2dxrmVAAJB4fmpeFDdTjsATA9bAKy11fTwWyXytg8P0pTVOalHub/L8xbUFjI9x5qwBXnDcZ3DKhuS6AL2mbq87K9oe8d3TuUtPluCve0vpSFXZGSzJfc8+M/M1iEAoXqmgIQhACEIQAhCEBj+0+KHeQYIHDpZYPNKY1FoMjeeXorrFFjSXlw8QmCZIlZvF4kFxPORK+dq011nVeG+xzPLK7HUZYRIkX+qoaWaVQG0aLXOF/CAXOceNheFpsHhnVajabfvRfpxNt4C9L7P5PRwgcykwGTqc4xqM7kkjbpsphqIQVmrnTR0zmr9jznKMmzKpQNOm3u2PIeG1SGNBm5O5ExtCu8B2DxLrVXMoxu4O7xh6tFjHnC9EFRp5WtIFrJNbG6bRJid4+Y/forevNLtY646dL2Sho9hqIZBq1STs/WG+UN0wqPNOwOJa1zqWJFQjZhaWSOI16iJHy8lssXi6rRI0gb3MEjkQ7ZJp58PvfDMTaLibAmSFktWl7X3RuqVS14nlmadm8Thw19cEsPEEEA8nRt9OqiYfDiRpBBJgQDc8ABxXrWIzGnUGktD2vs5pMzJ2iOfFRMHlDKbnPpUNNhvOqLfccbXHJcsq6llP6HbTqbY2migyvJnU4fWcW22sCCbX9FUZ27u6moElvOItPHktvmDzIDjpkbEXPCFi8/wAW0OeweNtt+EE2gAWWKm5ytI2pPuu/0I2HxAqEEQYInpxuFaUHF0G5uZB5A2jh/teeVqr6by6l4T0uInYjipuC7UvAh4h34m/SOC6Z6KTV4Dq2eT0GtVIHnE77b3VVVADiRJBmYMgHhuqnLs+diT3TGl1XgALBo+892wHM+W8qzr4GrSLjUAMmDpJLTv4jq2N/ZYeryp4mXjJS4YzSzPug97gWsbueIAMiOfKOqyGPzY4is+q+xcRHOAA1s9YAlbpnZB2OaG1KrqVMbBsS48CQ7do5KBnP8NXUaZdSqOdH4gB6EDbzXdpo04w3PlnPUqeOxnKDx7K0wztgfNZ8tdSdoeII/cjmFZUMWLJVp+ReErl3SvKWSTykD59Fe5RlFKmwPry9xAc2m0kABwFnHfVxiysMLi8PREMp0wQNyNRjfd0nivPlKKeWWTb9lFJ2fP8AOYNpt6lOYzBup1Xg1P5bbyIkzw6GVfjOqBmWMaQB9wH0jhxThGHqt7x9Km8EgbnVyu2d1rTVLmWfkcOtoSrJXVjFYnGl72MBtIgTKusG0NcHAkEbQYj5Kww2W4DvLUQJiHa3+HyE7qNm2Rd011ajV1MF9JEaG8XEi7gPL5qlSKrS/pytb5fT/R5VfR1oWdsGyyLOW1YYDqIsTxBHMcrbq9CyHY/KGUh3oqCo57RcfDBvb2WtYV9Xpup011OTOIpCELcsCEIQAhCEB4lnvZysKjqgfpoyRrAD5O4ESOE7kbLN4qoaToLtbTcP06fRwmxHmvXKLW1GVKZbLSbtPI8jztPSJWFzrIa9KsWMYarDcOlolnw3JIDXjkeS+es5JTqJJPn3P4mDSJHYOs0PqO4+EcrGePmvQH1yBq8AEXLpJHIG37lYHsbhm0e9e+WeItG+7GyPCbgySD19VqcLnbLNgkD53m64dR4JNXwe3pqbdJWRMql7nyS4CILi3TO8aWzebfJVONzUs8DHAj8RiwB4AbzfdSMZigG2faTyH/tPHoFkcXmQbIaQB7g3v7rK1+DspxvyWBzYtAN+Ikk7RFwP1Kap1qlZ4pMBJJEgSQ0xBc4xYDmm8iyw4gh9UEUBubgvI+6wjhO5/PbUUcTSotLaLG022kNmXEWGp1y4+apUnCGHz5fk3c2n4Vd/YscuwtPDMsdT4hz+PkOQ/S6U7NmgzHG/M+pWdzHNYBkxIkfOFXYbEF5JBsTEzt1EcbLnSq1He9kjD1eL8VTLNNmTW4qkWDwuiWEGwdwt+/08xzF1SnULKgLXN3BB/d+a3gxOkwN+Xy257+yaz/DDE4ZzXAa2gFj4Etg7EzOn29lvpqrjLbUXzLpbF4eDzbE1ZdOx4Ktdhy9wDRqc4wANySbD1KexTHMeWvsR6yDsQeRV92AqU/tX8z4gx3d7/HYW6wTuvaUunHcjOVng33ZPJmYSk1oa3vHAd5UA8Tjc+IjgLgeiunV6PwkTqIgG997dbSo1fFtDDpJmBP5BZrG4w6rcON14zqylU3XLQobvcbM0iDDHNgmSI57EevNdxDJaZIBiACYbfbadJ+e6qMtxge3S4uki5BEAjaf7hupNLGMYYdH/AFnUDNgZ2IsRFtl0KeLswdOSdjA9qMjDy5sd29pkcQNzDSR8JuQEvs/2YbQZ32JdqqiC2l9xjpsXuPxnYxEDqtj2kx2H7s6wDDSWAzMgnqJAMHc8V56M6LqbtRMyZHCQtnUm42g7o2px3Zlg0Jz9wJbIINzIn1k/knWFlQt3p6iQHadTTYS0XHnc2t6ZGjiNr33/AGVpstxIqACo4xEHS4NJ+6Nxc7e6y2bMM0l7heLoVXkuDu8I1NqBpa0MIkeMk7WN7zzVfQxulx0x4tgRMX/Edrcd/JXznfZywsBax+oklp8RG8DTAEFtuZ4xZynjGn+jqmIhok6RtEDgrNRZnukl7ivwFJzn7QGHiJvNmkWkmRcniFZ5JmLu8NKoJbJGggGx3BIN/KFHY2q+W+MEAGYEkA2aWk+OI23n5J2g1rAKjdTXatL5+6fxRvvMj+6OCzatlYZZy3Jp5J2TY6lhC+m8PY5jocS4d2W7tc0cDpIlbjDVg4AtIIIkEbEHYhYHN6VGu0vru7trLB4ElwEGCwm95FlrchxjatNrqcaAABcEgjgQNoX0OirKUUlZeS/yfOTg6dRxLlC40rq7yQQhCAFxdQgPPMbT3glroIBFjfcSsvh89qUqwpVGh2owHCxPKeBW+zbAaTa9pWD7T0CL6Rq4Hl1HVeLrtHCV21dGElkr8Tnhc+fhkzHrHrsClfbi1sg3478dvPgsoKbi8anaSDtYw2B4iQbb+yk4ys5jR95u8tmPW0hYS00cJHs6fVRUVG5Z4nNHGZP78lVVsbM3v++Cp35jJUvs9/NxDRNmHWeukggepWq0qgnJnStRd2R6tiMToYymLNaA1sWFrSOSgvrESbSfyPAqNiK+oDhe82Hom3ViLC144nleV4ap9/M699lZHMU4ug8+EbKdhqWhgHn+/wA1Ea8WUqk6J1Te3vEfKyvJYsZuVyS6rqgzHI3vyATbsUREHeY6RzjiotUnc7T+k7+qa7yxdtfY7nhb5eyp07llIq+0WEbVpuIgVG+LVBvEnSqz+H1Zgr1Hu3bTOnkNRAc6YsYgT/cVd4okAHisnmGE7lwq4fW5xcQ6mDqLg7drQBJvfj7L09K99N0m+eDKsrNTXzPQX5trJbIEcOJi3PeAo2I11XinSY57zIIaAY8yRAF9zAVz2c7G0WUmPxQc+t8ZaXFrGgzDCB8UTJ5notdRZToNAo0g1p/A3iLXIH1XJ0qcZYfBL1VsRRkcL2UxQue5Hk83gcDp3Sahcw93XaBItZpj8JYW/dJEEDktk3E6plwbYxBm1r8Cbqj7TZWTRNWS+pS8QImS2xcCPIE+Y6lJRv7KM4V5N2nYqu0D2mg6kSLeJjWmQJOx5yDY72XlNeoaTyDsT/r2W/xGbNqMFOm25d4RO883HYX32tdaDKcnwuHcypUaKleBD33DTF+7aR4Tfc36ropVY014+C0lKPHJ5jhsULTy/wAq2wlcWjeV6fXxdCsO7fRZUa6xkA7deB22iFQZl2Kw9Rp+yF1KqAS1rnufTdxh2rU5vKQbciq9SlV4f1Cqyj7SsMZdmTTLHta4WIB4OAsQTt/lXrKBcw9y06TBLZgNvcAX1Xna1+ixea5JiMKAajdbeL6epzWkCTqsCPMiPom8vzp7CC1xER7R+aytOK80X2xnmLNHjszdLNJ0gyTa88eu1/8AUqTha7aj3NeG3F4vLuDm9eqr8zxDq9EVPDYRqtb4hebixsOnRVlLEukGdgb+vD98VVp8ohJWsd7UYOo2sxhcS0tkG+mZOqJ9PmtJ2Co1hW2ikGkOM7ndtufGVgs5z4vrsYTYNiTsNRJueey3v8OMcQ99Ilrg4ag4SYIjc7AfmvR0yiq0Nya8j5/UuPWa956GwpabTgX0ABCEIAXF1CAp8JUZVaA70P5KDj8ia/VqAcIMefBVeDxhpnmOI/MdVqMHiA9oIMj6JhkWPJc97INa7vGC15bzi7Qekx7rI5jRqNcSZE3nnygixXvWYZbINpaVhM77KuhwYCQeA3HS+4XDqKDb3RRRo8ixbzMw2fID3U7sm4/aOAlh+oi6k5xgDRfpfQeGzHel9wTtLQ0Bt+c+aoi40qmphnSfJQ47ouHextSntkmenEju5G+q5/IeSqMXml7HY7cDHTjZOYfHaqVE7BzJPD4iXT8iB6KlzSgWEuHwn2J4eS8WlSW9xkdVPWXnKL88Fxh835gfT6q3qY9rogySPQHjc9RbzWcySoWNNRvxElrTyAHijz1AeiucvoUMQT4zQqncEB1InjYQ5gPMao5QpnShdon1+CqOMvqS3Pnf4jbTtBE2I/e6YquEySY5z877Hgl4um/Dyyo3S6ZaRc3MBzXfeYRsfNQ9W5Gxkj0mZ+iz6VjvjO+TmMq2na315ytH2KyRrQ3E1AXGJaIgM1Dc8zePmqDL8vdiazWkeEXedwADt1k2hb2rUa1oYDEAAW3tx5Ss60+nGyeWXvfA3jszeDZ1+N4ABjj8v2FV4rMKlEt8RIfJjw2E2MSSCRzSM3xTWwQTqiHEDfkAqA48mRY8ifisIsfVZU4bkaKyXBp/+aY4hzdTCDIv4ZvqGn8Jta3FX+ErhwLJ8V+ojiDeCPysvNKDoJLT4SRHT9yVednsY4VGyS28TEzw24rRxcHcpKKawUjsKMJmD2U3FzGM1smxbrkAHnHiE9BzV9SwZdpqawA7YEE+K/hMG1hv7Ki7fsFPMGObcvolrr/ea4OBPCfEUnAYt3My0AwOvGeS6K9Nu0ucf9+5NKd48m3qO3Ic3VFm3k24OgSfom6uYvpgaXBrYLg5ohpPG/3nFt9zw4qt/wCXq93MiDAiJiNtx0slYMl8aw2JaLnwg3i5+G3p84XMnfki3maPA56148XiI47E77Dfgs5nfY0EOq4Q6mw5xpGS4Rcd1pEuvbSel1V1O8pVajgC0C/AwDsTvYwtd2cqDRZ/iEjebxJA/t69fNWi5wecorKCit0DC4WtLIiIgm/5fvZOtqNgNMi9/LoFbdvsAKQOIoscQ50Vmt4atqongTY9SDxWDdmDny1gdqd4Z4ibcOK66WndTMTKWoiuR+qO/rkUPCJ06m7kNEb7g843hev9gezrqDDUeSS8DfeBtJWf/h92Q0NDnN0/Ur1JjYEBe9RpKCPHnmTZx+yWm6p2HMpxbkAhCEAIQhAedSpGCxjqTpb6jgf3zUddUA2OXZi2qJbvxaf37qRWoNcNhPJYik4tILSQRsQr7A5yHeGrY/iG3ryUkEfH5a10hzQR1ErzztN/DZryamGcKb/wH4D5fh+i9ceZF7jmP3dV2KowJ3HP9eSq4kM8WyfKsRhv61gzUKdPw/EXSXB25FyR1+Rs6tWm+n/OYC7Z3iOogj737Ox22Vz2re2f5b2tfEXG/QH/AF5rzzH167dQNgbGAP3wXhVYdSq82OeXNyxxGOpCGU2hjW2ABJ9TJMkzvuomIr6C1073a4cY/NUYoPc175kM0z5udpH5qXlk1G1GOu3Tq3BhwIEiOMErd0Ipbm/iQ1fLN/kmObiqXd1odpuCLFpP3m8trtNjHkRSPxDWVSNQc1sgO3BIbvbeSPQuVT2YtUq0qlQ0xUY5ragkw4jw+65U7M4sjxYjDuEyfE8aud+64rNUoRk1KSS7XOzTajpppvHY3eQNFOmXk+Kp1FgNh+fqpP8AyAl3MgkX/VZOlmbgQx0U7xbYWFpHJXPfWBEWg+8yvLrUnvuz3ISTWDuZv1m9ja3KNxHoqwUmuDuZ4G5EbbRJKsMQZeTv+tuHJQ9OmTxLoJN/UDmtKeFYs2KawtsBcWBPXxX+al4SqSGiB5bkQJJIH15KIHEeGwgySZvNp3sefkEmrWipxkE32n05K047iu4O29Rj3se0Q7S0eRHh9BH7uuZR42E79N9gf0VP2lxvgj9lW/Ywgsk9Pr+/dbVE1QUmVjLxWLRr3OBt4RuDtNo9dx8k5gazxF4EkiRezgbD39FaCm3Zw4TfYEC2/T98FU1opFxMuEWM8XEbuvEE7m264Yy34Ni4a5rtNSrTGkSCYA1GxAdNyDEzxhQRmAFQmm0NbcuYLN6wPu7AxtZMOxBNMNLrW3PE/lZRWjS43vxvvdWUW+SVZGjoUxiqFek4j+YxzYn4SbsLYM2cGm3JUf8ADDsgXOFepPdskMB+8fxHy+vkrjs1TmoA34nEDbYTJJ6ACflzXpOEwjWNDWgBoEACwXs+iqb2ybWL4PL1+3erCsNRAHkpCFFxNaTob8R9hzXrnCLpHU4ngLDz4p9JpsDQAOCUgBCEIDkoXYQgPPnMSQFKexN6UAgBKDUoBKAQgewuJczY25Hb/CsaeMa7+137+aqwEodVJAnOMmpVh4mgH8QFvULG5v2WiSJcOmy3TCRsbJt9+CznRhLLRRxTPKqmWhge0ss8AOEbwZB8wVXjBCnLmSZBaAdhJH6L1fE4Fj9wPRVlbJG8AD6LGpQ3Jpdyrizzujh9GrUDcEagJieNr/JM5XiruDnjSwwTO0mAt1WyMcoUL/4/BMRfpKxlplbBGwxuMzUPc802HuwQwVIjUbT/AK5J/B497SATIOx+SvMx7EurQS9w07AQAPJoEBRf/ieKYPA5rwOBEHz43VammusI9ChX2qzJH/KtIi7T14xG31Uelie8iBJuCORvf3UR+X4hgGpjZG0nblcC/t5KFiTWpzLDq4ua78rFcT0yTs8M6fWo+ZbVsZH90tjyvumml9V2lgLnXtPAcSTYDqqvCUqtUgFkDmSB9JKtc9DsDhqZaC6tWeZdGzGiwAuRc78Y8lPRztVmzGpq0uOSl7W5XiqbA+pRc2nMF4cx7Zm0ljjpk844K4/hvinO1AW0RLjOkSYGqAd+SosP2qxjTEa2Gzqb2F7Hg7tcDwKsMR2lqPLW0cIzDULF1OnNyJl2oxz2jguupRnKhsaV/czmjqakW5dzf4nF6AA4ybRfcE7jnt7Ksx+Lb3Ya4GZNucfBEenskZ/TLaGHfSfJe7wkiTpc0E7HnHzVD3tKdDn1qjpu/u2imHdGai6o3qSPLgvKo6O2XydsfSC2JtZDE5iDUZB5C1xtAEK4wDK1U2Bg8XXPPwt4b8VYZNlDi2X+K9o2I4cNlu8gyR0T8I9Z9169HRxaTaM3rJtCewuTuphz3AyYALviPM+S2YUZ9ZlJviIEKrxWZufZvhbz4nyXfGKirI5ZScndlhisbfQzxOPsnsJh9Avdx3KhZVA23PHirRSQCEIQAhCEAIQhAY6sxR3BWFZqhVGoQNSiUlyTKAeDkoOUbUuh6kEkOSxV5qLrXdakgkuaD1TL6XL3/VN60oV+aECHAjcfmEqkWcWg+Rhd70LjwDwBSwsSmU6Z2JHn+oS/sY4EFVp6Ehc71wUWJJWLygVBBCzua9l6h+ET1H6K7bj3DmnW5w4cSsqtGNRWkQ43MXl/Z+q139J3nED5lWVfs6+qZqxO17wPRaYZ8Yi3yCadnE8GrGGipwdyvTRQ0+yNPjPspVDsrRH3Z81YHNejUg5oeYC6FTiuxOwS7siXua9pAaxpDGwfC4/ebf184XcD2Io0yC8i3OB7Lj82efvO9EwcUTwJ8zKhU4J3SLbUaelVw1EAM8RHJIxGevNmwwfMrPNeT/hP0mq5Ymd6SZJJPM3TrCo7U40qQW+WVLq8as1ljvEtK3ZAdQhCgAhCEAIQhAZx7VFq01PcE05qAqqjEw5qs6tNRKlNCCGUmU89iacFIOal3UkFcQDmpcJSJRKA6XLmtcKSVIF96VzveiQuQgFl4SCiEaUAksSe7ToalBiEjHdJQoqQGJbWKAR20U62mn20061iAZZTTzWpYalhqASEpK0o0pYErKvjWpCzeUM8UrSBACEIUAEIQgBCEICiKbKEIBt6jVQhCEEWoo7kIQDLklCFIBcQhACEIQHEIQhILq4hSBQSwhCAW1OBCEA41LCEKAKCcahCkCkIQgLLKldsQhQwKQhCgAhCEAIQhAf/2Q=="/>
          <p:cNvSpPr>
            <a:spLocks noChangeAspect="1" noChangeArrowheads="1"/>
          </p:cNvSpPr>
          <p:nvPr/>
        </p:nvSpPr>
        <p:spPr bwMode="auto">
          <a:xfrm>
            <a:off x="160338" y="-144463"/>
            <a:ext cx="304800" cy="304801"/>
          </a:xfrm>
          <a:prstGeom prst="rect">
            <a:avLst/>
          </a:prstGeom>
          <a:noFill/>
          <a:ln w="9525">
            <a:noFill/>
            <a:miter lim="800000"/>
            <a:headEnd/>
            <a:tailEnd/>
          </a:ln>
        </p:spPr>
        <p:txBody>
          <a:bodyPr/>
          <a:lstStyle/>
          <a:p>
            <a:pPr eaLnBrk="0" hangingPunct="0"/>
            <a:endParaRPr lang="es-ES"/>
          </a:p>
        </p:txBody>
      </p:sp>
      <p:sp>
        <p:nvSpPr>
          <p:cNvPr id="3080" name="AutoShape 11" descr="data:image/jpeg;base64,/9j/4AAQSkZJRgABAQAAAQABAAD/2wCEAAkGBxQSEhQUEhQUFBQVFxgXGBUYGBcVFxgYFhcXFxUVFRUYHCghGBolHRcXITEhJSkrLi4uFx8zODMsNygtMCsBCgoKDg0OGxAQGywmHyYsLCwyNCwwLC8sLzQvNCwsLCwsMCwvLCwsLDQsLC8sLCwsLCwsLDUsLCwsLywsLTQsLP/AABEIAMIBAwMBIgACEQEDEQH/xAAbAAABBQEBAAAAAAAAAAAAAAAAAgMEBQYBB//EADwQAAEDAgQDBgMGBgICAwAAAAEAAhEDIQQFEjFBUWEGEyJxgaEykbEUQlLB0fAHIzNi4fEVckOSFqLC/8QAGgEBAAMBAQEAAAAAAAAAAAAAAAECAwQFBv/EADARAAIBAwMCAgoBBQAAAAAAAAABAgMRIQQSMRNBIlEFFDJhcYGRodHwwSNCseHx/9oADAMBAAIRAxEAPwD25CEIAQhcLoQHUJp1ceabOIPJBckoUM1jzSDW6lTYi5PQoAxHVd+1dVBJOQoP2rqutxXVG0ssE1CjNxN4kSnO+5hUjOMuGS4tcjqE2K4Sw4FXIOoQhACEIQAhCEAIQhACEIQAhCEAIQhACEIQAhCEALhKCkFAcc8ppy69ySxpdc2H1UkCC/kkuY7jA8zCg5pm4pCGw36rJ5hn4nxPJJ8/os5VEi8acpZSNnUe0b1WD3TDnsP/AJm/IrCjGVH/AAU3u6kafqnRhsUbikPV91Xq3L9CXc2fcT8NVh9YTdbDVW3gkcxf6LG/a6tM/wA2jUb1A1D2Vtleeg/BU9J+oKlTTKypyiWXflFetdsVIPEATv8ART6GLZV/qNAd+MWKMfgw0Bx8Qt4uvDZcPpDqbPD7Pc6NLs3Z5I7KDonWZHGN+iS3NHCGk3mDYyk1sY/T8Ddx9736KKM1JdoIYHgSHEagR5rw3KN/C2vqegoN+0ky/pVA4DcHyiUOcW/qFVCtU3Ba1k/EPeylHFFlz4mc7XHku+l6QnTS35Xn/JyT0t3gn0sWfNS2VuYhY/Nc50GKe0b+aMt7RmQHmfS/VaS9NR37VHHmF6Pnt3G0B5LocoWFxQeJBsdvJSC8r0aOrhUVzilTcXYfQmqdUHb5J1dRQEIQgBCEIAQhCAEIQgBCEIAQhCA4SmnlOOUXF4llMS9zWjmTCNpK7IZzTJAXc0raKZIidgNpKXReDBBB291UdsMT3bKb5IaHGbTuLKs5WjdGlGO6aRW/ZybuPjP3rW6XT2LotMOeASNrceQHBVbs5ougOdpJuDMeRgqyZUhrS5wOoS122oC08pXLFrg9OUWrNkXMHPYwvs1oEnTBdCYws1WNc2pWbqkw7w24EGIMp7HZqxgPeEBsHfiqFvaNurwPkxs1jh+ZCzm7S5NqcHKPGfMvIqtMd4fN0OB+kJNfLmVf6jA1/B7bHzCdyjM6NQkVabvhgGJMneANvNTg4NGxPIcVrHKMKl07WKfDUquHcQ4mpTOzou3o6PqtbgXiswscBpcItb181Hy6lqJL40t+Kdul1Ly+m1peQQGydPKOi2Vtvi4OGqrSxyYXH43u9dKpBcwlk3DiBsVMyl+oMAY1w4Ay63Eatlfuyyj3r6rgHue6btkARAA/VShVLbCC3awmOmkBfMulGM3Z4zx5drnpPU3jZIr8JhS3whoDL+Ex7ApvFVBRu6k/Sblwu0dbbBWlbEtaYJM26b7RMT6JygTFyT0iDHI9VpsV9qeflj99xj1WstHlnaLGg13PFmm4jjZV9DHgvH4Z35LXfxAyRjKf2imyACO9AuIdbXpGxBiY4EngvPHQ0kjbh1WU6OfEepQqRnDBvMjzp7CRqaQ3aeIngf1W1yvH960G3XovKclyrE1gXU6Z08yQwT0Ljf0WqyjA4qmZcW0o31PH0bNlnCdSjJW4MtRRpTTykzaVJ3F07QxXNQ/tQJAMT5wevokhw3DhfrP0Xv6fWwttkzxalGXKRdMeDsuqrp1iFOo4gHzXoJpq6OceQhCkAhCEAIQhACEIQAhCEBme0PaYUpp0vE8buEQ3p1KyuCxtTEVWsrPDzBgEwBJEgRvIA+Sn9pMtNFzjIIcJFtpOyx2JqFha4SCNjxkEwvl6usrVKzhUWE+Ec0pO+SZju0NalVf3TiPuwNobaCOdltcBj2Zhg3UcQHU3PbplwILXD4XtneDBXnlTGUjLqpLKhcXhwFpG4j3VnmGdv7ttSmZbvI5LppaiWnspZjImFRwdxvOME/AOP2ika7H/APmPwHgC1w+ExaDCVTrBtIdyw4nDOmaYJ7yiZ2HG+8iVdZL2qq/ZxVqNDqJcWE/EJHBzTwMpYZl1UhzWdy/fVRcaZB/6fD7L0JQ7xZ7lHXRlFKa+n47fFGfdTa8NbSxFSk0T/LrUnG53BfEkeasMHkjoE1GG8kspvBcOVyAArV2AYf6ePrN/7sY8/NsKHXyEOJL8yqEHcCmR/wDuFXK7fdfk36tN/wB1vk3/AATcJRp0r+FoG5JE/wCEzj+1NFlmu1HgGiZ4QDIEquOQZewzUrYiseRcym3/AOon3UjD59hMNbC0KTHfj+N//u6SqSrqOG0vhlkeBu6UpfZfkscso4qpTJrTRoaiYMsqVQYhpZJ0ttv57q//AOQDRAbIEXGw6LHYTO6tarLncDAM7/lxXKmZuhzSbkz+X5BeVrtVNSUYXWC8KHVy7c9jZNzVjtpHpbjaw/JOuqNcOTYFmmD6zEDyWHwebOphrQY8QJ5mTtCl4vNHOnkOEe5jdcfrVRK0s/v72EtF4vCa+n3fL4bXu4RvfeLpjG4s0hqMFg+9MbmIPNZ0Ypwb4bjczsZFrc/NNUc/cy5uCASOEH25/JT6y2rWt8P3JT1V3ve5ozWFQFpILKjSHCZMEQfYrLVMdQwj3UWUWMLYbOkEkbgucbmZ91a4TNWVIEAc4sfYdF552wxR+21mkzBbxmxY0jbbfZbxvUjaLNaFOKk1JGtzHOCNLw9rxNwDBEf2kCyqa2cOc4mZmefXZZqjidQLfX/CkYasYAdcDb/aylQjz3OleE0P/IuhpJNoG/D9U9h8yNN0VAdJMjyN1QtdNtjJ8oUutU1Na0x4Z4XuqdOPcOXY2uFzXXSd3YAIDiJJN9xAPqEvK8+loD7uHLiOdysx2dxrmVAAJB4fmpeFDdTjsATA9bAKy11fTwWyXytg8P0pTVOalHub/L8xbUFjI9x5qwBXnDcZ3DKhuS6AL2mbq87K9oe8d3TuUtPluCve0vpSFXZGSzJfc8+M/M1iEAoXqmgIQhACEIQAhCEBj+0+KHeQYIHDpZYPNKY1FoMjeeXorrFFjSXlw8QmCZIlZvF4kFxPORK+dq011nVeG+xzPLK7HUZYRIkX+qoaWaVQG0aLXOF/CAXOceNheFpsHhnVajabfvRfpxNt4C9L7P5PRwgcykwGTqc4xqM7kkjbpsphqIQVmrnTR0zmr9jznKMmzKpQNOm3u2PIeG1SGNBm5O5ExtCu8B2DxLrVXMoxu4O7xh6tFjHnC9EFRp5WtIFrJNbG6bRJid4+Y/forevNLtY646dL2Sho9hqIZBq1STs/WG+UN0wqPNOwOJa1zqWJFQjZhaWSOI16iJHy8lssXi6rRI0gb3MEjkQ7ZJp58PvfDMTaLibAmSFktWl7X3RuqVS14nlmadm8Thw19cEsPEEEA8nRt9OqiYfDiRpBBJgQDc8ABxXrWIzGnUGktD2vs5pMzJ2iOfFRMHlDKbnPpUNNhvOqLfccbXHJcsq6llP6HbTqbY2migyvJnU4fWcW22sCCbX9FUZ27u6moElvOItPHktvmDzIDjpkbEXPCFi8/wAW0OeweNtt+EE2gAWWKm5ytI2pPuu/0I2HxAqEEQYInpxuFaUHF0G5uZB5A2jh/teeVqr6by6l4T0uInYjipuC7UvAh4h34m/SOC6Z6KTV4Dq2eT0GtVIHnE77b3VVVADiRJBmYMgHhuqnLs+diT3TGl1XgALBo+892wHM+W8qzr4GrSLjUAMmDpJLTv4jq2N/ZYeryp4mXjJS4YzSzPug97gWsbueIAMiOfKOqyGPzY4is+q+xcRHOAA1s9YAlbpnZB2OaG1KrqVMbBsS48CQ7do5KBnP8NXUaZdSqOdH4gB6EDbzXdpo04w3PlnPUqeOxnKDx7K0wztgfNZ8tdSdoeII/cjmFZUMWLJVp+ReErl3SvKWSTykD59Fe5RlFKmwPry9xAc2m0kABwFnHfVxiysMLi8PREMp0wQNyNRjfd0nivPlKKeWWTb9lFJ2fP8AOYNpt6lOYzBup1Xg1P5bbyIkzw6GVfjOqBmWMaQB9wH0jhxThGHqt7x9Km8EgbnVyu2d1rTVLmWfkcOtoSrJXVjFYnGl72MBtIgTKusG0NcHAkEbQYj5Kww2W4DvLUQJiHa3+HyE7qNm2Rd011ajV1MF9JEaG8XEi7gPL5qlSKrS/pytb5fT/R5VfR1oWdsGyyLOW1YYDqIsTxBHMcrbq9CyHY/KGUh3oqCo57RcfDBvb2WtYV9Xpup011OTOIpCELcsCEIQAhCEB4lnvZysKjqgfpoyRrAD5O4ESOE7kbLN4qoaToLtbTcP06fRwmxHmvXKLW1GVKZbLSbtPI8jztPSJWFzrIa9KsWMYarDcOlolnw3JIDXjkeS+es5JTqJJPn3P4mDSJHYOs0PqO4+EcrGePmvQH1yBq8AEXLpJHIG37lYHsbhm0e9e+WeItG+7GyPCbgySD19VqcLnbLNgkD53m64dR4JNXwe3pqbdJWRMql7nyS4CILi3TO8aWzebfJVONzUs8DHAj8RiwB4AbzfdSMZigG2faTyH/tPHoFkcXmQbIaQB7g3v7rK1+DspxvyWBzYtAN+Ikk7RFwP1Kap1qlZ4pMBJJEgSQ0xBc4xYDmm8iyw4gh9UEUBubgvI+6wjhO5/PbUUcTSotLaLG022kNmXEWGp1y4+apUnCGHz5fk3c2n4Vd/YscuwtPDMsdT4hz+PkOQ/S6U7NmgzHG/M+pWdzHNYBkxIkfOFXYbEF5JBsTEzt1EcbLnSq1He9kjD1eL8VTLNNmTW4qkWDwuiWEGwdwt+/08xzF1SnULKgLXN3BB/d+a3gxOkwN+Xy257+yaz/DDE4ZzXAa2gFj4Etg7EzOn29lvpqrjLbUXzLpbF4eDzbE1ZdOx4Ktdhy9wDRqc4wANySbD1KexTHMeWvsR6yDsQeRV92AqU/tX8z4gx3d7/HYW6wTuvaUunHcjOVng33ZPJmYSk1oa3vHAd5UA8Tjc+IjgLgeiunV6PwkTqIgG997dbSo1fFtDDpJmBP5BZrG4w6rcON14zqylU3XLQobvcbM0iDDHNgmSI57EevNdxDJaZIBiACYbfbadJ+e6qMtxge3S4uki5BEAjaf7hupNLGMYYdH/AFnUDNgZ2IsRFtl0KeLswdOSdjA9qMjDy5sd29pkcQNzDSR8JuQEvs/2YbQZ32JdqqiC2l9xjpsXuPxnYxEDqtj2kx2H7s6wDDSWAzMgnqJAMHc8V56M6LqbtRMyZHCQtnUm42g7o2px3Zlg0Jz9wJbIINzIn1k/knWFlQt3p6iQHadTTYS0XHnc2t6ZGjiNr33/AGVpstxIqACo4xEHS4NJ+6Nxc7e6y2bMM0l7heLoVXkuDu8I1NqBpa0MIkeMk7WN7zzVfQxulx0x4tgRMX/Edrcd/JXznfZywsBax+oklp8RG8DTAEFtuZ4xZynjGn+jqmIhok6RtEDgrNRZnukl7ivwFJzn7QGHiJvNmkWkmRcniFZ5JmLu8NKoJbJGggGx3BIN/KFHY2q+W+MEAGYEkA2aWk+OI23n5J2g1rAKjdTXatL5+6fxRvvMj+6OCzatlYZZy3Jp5J2TY6lhC+m8PY5jocS4d2W7tc0cDpIlbjDVg4AtIIIkEbEHYhYHN6VGu0vru7trLB4ElwEGCwm95FlrchxjatNrqcaAABcEgjgQNoX0OirKUUlZeS/yfOTg6dRxLlC40rq7yQQhCAFxdQgPPMbT3glroIBFjfcSsvh89qUqwpVGh2owHCxPKeBW+zbAaTa9pWD7T0CL6Rq4Hl1HVeLrtHCV21dGElkr8Tnhc+fhkzHrHrsClfbi1sg3478dvPgsoKbi8anaSDtYw2B4iQbb+yk4ys5jR95u8tmPW0hYS00cJHs6fVRUVG5Z4nNHGZP78lVVsbM3v++Cp35jJUvs9/NxDRNmHWeukggepWq0qgnJnStRd2R6tiMToYymLNaA1sWFrSOSgvrESbSfyPAqNiK+oDhe82Hom3ViLC144nleV4ap9/M699lZHMU4ug8+EbKdhqWhgHn+/wA1Ea8WUqk6J1Te3vEfKyvJYsZuVyS6rqgzHI3vyATbsUREHeY6RzjiotUnc7T+k7+qa7yxdtfY7nhb5eyp07llIq+0WEbVpuIgVG+LVBvEnSqz+H1Zgr1Hu3bTOnkNRAc6YsYgT/cVd4okAHisnmGE7lwq4fW5xcQ6mDqLg7drQBJvfj7L09K99N0m+eDKsrNTXzPQX5trJbIEcOJi3PeAo2I11XinSY57zIIaAY8yRAF9zAVz2c7G0WUmPxQc+t8ZaXFrGgzDCB8UTJ5notdRZToNAo0g1p/A3iLXIH1XJ0qcZYfBL1VsRRkcL2UxQue5Hk83gcDp3Sahcw93XaBItZpj8JYW/dJEEDktk3E6plwbYxBm1r8Cbqj7TZWTRNWS+pS8QImS2xcCPIE+Y6lJRv7KM4V5N2nYqu0D2mg6kSLeJjWmQJOx5yDY72XlNeoaTyDsT/r2W/xGbNqMFOm25d4RO883HYX32tdaDKcnwuHcypUaKleBD33DTF+7aR4Tfc36ropVY014+C0lKPHJ5jhsULTy/wAq2wlcWjeV6fXxdCsO7fRZUa6xkA7deB22iFQZl2Kw9Rp+yF1KqAS1rnufTdxh2rU5vKQbciq9SlV4f1Cqyj7SsMZdmTTLHta4WIB4OAsQTt/lXrKBcw9y06TBLZgNvcAX1Xna1+ixea5JiMKAajdbeL6epzWkCTqsCPMiPom8vzp7CC1xER7R+aytOK80X2xnmLNHjszdLNJ0gyTa88eu1/8AUqTha7aj3NeG3F4vLuDm9eqr8zxDq9EVPDYRqtb4hebixsOnRVlLEukGdgb+vD98VVp8ohJWsd7UYOo2sxhcS0tkG+mZOqJ9PmtJ2Co1hW2ikGkOM7ndtufGVgs5z4vrsYTYNiTsNRJueey3v8OMcQ99Ilrg4ag4SYIjc7AfmvR0yiq0Nya8j5/UuPWa956GwpabTgX0ABCEIAXF1CAp8JUZVaA70P5KDj8ia/VqAcIMefBVeDxhpnmOI/MdVqMHiA9oIMj6JhkWPJc97INa7vGC15bzi7Qekx7rI5jRqNcSZE3nnygixXvWYZbINpaVhM77KuhwYCQeA3HS+4XDqKDb3RRRo8ixbzMw2fID3U7sm4/aOAlh+oi6k5xgDRfpfQeGzHel9wTtLQ0Bt+c+aoi40qmphnSfJQ47ouHextSntkmenEju5G+q5/IeSqMXml7HY7cDHTjZOYfHaqVE7BzJPD4iXT8iB6KlzSgWEuHwn2J4eS8WlSW9xkdVPWXnKL88Fxh835gfT6q3qY9rogySPQHjc9RbzWcySoWNNRvxElrTyAHijz1AeiucvoUMQT4zQqncEB1InjYQ5gPMao5QpnShdon1+CqOMvqS3Pnf4jbTtBE2I/e6YquEySY5z877Hgl4um/Dyyo3S6ZaRc3MBzXfeYRsfNQ9W5Gxkj0mZ+iz6VjvjO+TmMq2na315ytH2KyRrQ3E1AXGJaIgM1Dc8zePmqDL8vdiazWkeEXedwADt1k2hb2rUa1oYDEAAW3tx5Ss60+nGyeWXvfA3jszeDZ1+N4ABjj8v2FV4rMKlEt8RIfJjw2E2MSSCRzSM3xTWwQTqiHEDfkAqA48mRY8ifisIsfVZU4bkaKyXBp/+aY4hzdTCDIv4ZvqGn8Jta3FX+ErhwLJ8V+ojiDeCPysvNKDoJLT4SRHT9yVednsY4VGyS28TEzw24rRxcHcpKKawUjsKMJmD2U3FzGM1smxbrkAHnHiE9BzV9SwZdpqawA7YEE+K/hMG1hv7Ki7fsFPMGObcvolrr/ea4OBPCfEUnAYt3My0AwOvGeS6K9Nu0ucf9+5NKd48m3qO3Ic3VFm3k24OgSfom6uYvpgaXBrYLg5ohpPG/3nFt9zw4qt/wCXq93MiDAiJiNtx0slYMl8aw2JaLnwg3i5+G3p84XMnfki3maPA56148XiI47E77Dfgs5nfY0EOq4Q6mw5xpGS4Rcd1pEuvbSel1V1O8pVajgC0C/AwDsTvYwtd2cqDRZ/iEjebxJA/t69fNWi5wecorKCit0DC4WtLIiIgm/5fvZOtqNgNMi9/LoFbdvsAKQOIoscQ50Vmt4atqongTY9SDxWDdmDny1gdqd4Z4ibcOK66WndTMTKWoiuR+qO/rkUPCJ06m7kNEb7g843hev9gezrqDDUeSS8DfeBtJWf/h92Q0NDnN0/Ur1JjYEBe9RpKCPHnmTZx+yWm6p2HMpxbkAhCEAIQhAedSpGCxjqTpb6jgf3zUddUA2OXZi2qJbvxaf37qRWoNcNhPJYik4tILSQRsQr7A5yHeGrY/iG3ryUkEfH5a10hzQR1ErzztN/DZryamGcKb/wH4D5fh+i9ceZF7jmP3dV2KowJ3HP9eSq4kM8WyfKsRhv61gzUKdPw/EXSXB25FyR1+Rs6tWm+n/OYC7Z3iOogj737Ox22Vz2re2f5b2tfEXG/QH/AF5rzzH167dQNgbGAP3wXhVYdSq82OeXNyxxGOpCGU2hjW2ABJ9TJMkzvuomIr6C1073a4cY/NUYoPc175kM0z5udpH5qXlk1G1GOu3Tq3BhwIEiOMErd0Ipbm/iQ1fLN/kmObiqXd1odpuCLFpP3m8trtNjHkRSPxDWVSNQc1sgO3BIbvbeSPQuVT2YtUq0qlQ0xUY5ragkw4jw+65U7M4sjxYjDuEyfE8aud+64rNUoRk1KSS7XOzTajpppvHY3eQNFOmXk+Kp1FgNh+fqpP8AyAl3MgkX/VZOlmbgQx0U7xbYWFpHJXPfWBEWg+8yvLrUnvuz3ISTWDuZv1m9ja3KNxHoqwUmuDuZ4G5EbbRJKsMQZeTv+tuHJQ9OmTxLoJN/UDmtKeFYs2KawtsBcWBPXxX+al4SqSGiB5bkQJJIH15KIHEeGwgySZvNp3sefkEmrWipxkE32n05K047iu4O29Rj3se0Q7S0eRHh9BH7uuZR42E79N9gf0VP2lxvgj9lW/Ywgsk9Pr+/dbVE1QUmVjLxWLRr3OBt4RuDtNo9dx8k5gazxF4EkiRezgbD39FaCm3Zw4TfYEC2/T98FU1opFxMuEWM8XEbuvEE7m264Yy34Ni4a5rtNSrTGkSCYA1GxAdNyDEzxhQRmAFQmm0NbcuYLN6wPu7AxtZMOxBNMNLrW3PE/lZRWjS43vxvvdWUW+SVZGjoUxiqFek4j+YxzYn4SbsLYM2cGm3JUf8ADDsgXOFepPdskMB+8fxHy+vkrjs1TmoA34nEDbYTJJ6ACflzXpOEwjWNDWgBoEACwXs+iqb2ybWL4PL1+3erCsNRAHkpCFFxNaTob8R9hzXrnCLpHU4ngLDz4p9JpsDQAOCUgBCEIDkoXYQgPPnMSQFKexN6UAgBKDUoBKAQgewuJczY25Hb/CsaeMa7+137+aqwEodVJAnOMmpVh4mgH8QFvULG5v2WiSJcOmy3TCRsbJt9+CznRhLLRRxTPKqmWhge0ss8AOEbwZB8wVXjBCnLmSZBaAdhJH6L1fE4Fj9wPRVlbJG8AD6LGpQ3Jpdyrizzujh9GrUDcEagJieNr/JM5XiruDnjSwwTO0mAt1WyMcoUL/4/BMRfpKxlplbBGwxuMzUPc802HuwQwVIjUbT/AK5J/B497SATIOx+SvMx7EurQS9w07AQAPJoEBRf/ieKYPA5rwOBEHz43VammusI9ChX2qzJH/KtIi7T14xG31Uelie8iBJuCORvf3UR+X4hgGpjZG0nblcC/t5KFiTWpzLDq4ua78rFcT0yTs8M6fWo+ZbVsZH90tjyvumml9V2lgLnXtPAcSTYDqqvCUqtUgFkDmSB9JKtc9DsDhqZaC6tWeZdGzGiwAuRc78Y8lPRztVmzGpq0uOSl7W5XiqbA+pRc2nMF4cx7Zm0ljjpk844K4/hvinO1AW0RLjOkSYGqAd+SosP2qxjTEa2Gzqb2F7Hg7tcDwKsMR2lqPLW0cIzDULF1OnNyJl2oxz2jguupRnKhsaV/czmjqakW5dzf4nF6AA4ybRfcE7jnt7Ksx+Lb3Ya4GZNucfBEenskZ/TLaGHfSfJe7wkiTpc0E7HnHzVD3tKdDn1qjpu/u2imHdGai6o3qSPLgvKo6O2XydsfSC2JtZDE5iDUZB5C1xtAEK4wDK1U2Bg8XXPPwt4b8VYZNlDi2X+K9o2I4cNlu8gyR0T8I9Z9169HRxaTaM3rJtCewuTuphz3AyYALviPM+S2YUZ9ZlJviIEKrxWZufZvhbz4nyXfGKirI5ZScndlhisbfQzxOPsnsJh9Avdx3KhZVA23PHirRSQCEIQAhCEAIQhAY6sxR3BWFZqhVGoQNSiUlyTKAeDkoOUbUuh6kEkOSxV5qLrXdakgkuaD1TL6XL3/VN60oV+aECHAjcfmEqkWcWg+Rhd70LjwDwBSwsSmU6Z2JHn+oS/sY4EFVp6Ehc71wUWJJWLygVBBCzua9l6h+ET1H6K7bj3DmnW5w4cSsqtGNRWkQ43MXl/Z+q139J3nED5lWVfs6+qZqxO17wPRaYZ8Yi3yCadnE8GrGGipwdyvTRQ0+yNPjPspVDsrRH3Z81YHNejUg5oeYC6FTiuxOwS7siXua9pAaxpDGwfC4/ebf184XcD2Io0yC8i3OB7Lj82efvO9EwcUTwJ8zKhU4J3SLbUaelVw1EAM8RHJIxGevNmwwfMrPNeT/hP0mq5Ymd6SZJJPM3TrCo7U40qQW+WVLq8as1ljvEtK3ZAdQhCgAhCEAIQhAZx7VFq01PcE05qAqqjEw5qs6tNRKlNCCGUmU89iacFIOal3UkFcQDmpcJSJRKA6XLmtcKSVIF96VzveiQuQgFl4SCiEaUAksSe7ToalBiEjHdJQoqQGJbWKAR20U62mn20061iAZZTTzWpYalhqASEpK0o0pYErKvjWpCzeUM8UrSBACEIUAEIQgBCEICiKbKEIBt6jVQhCEEWoo7kIQDLklCFIBcQhACEIQHEIQhILq4hSBQSwhCAW1OBCEA41LCEKAKCcahCkCkIQgLLKldsQhQwKQhCgAhCEAIQhAf/2Q=="/>
          <p:cNvSpPr>
            <a:spLocks noChangeAspect="1" noChangeArrowheads="1"/>
          </p:cNvSpPr>
          <p:nvPr/>
        </p:nvSpPr>
        <p:spPr bwMode="auto">
          <a:xfrm>
            <a:off x="160338" y="-144463"/>
            <a:ext cx="304800" cy="304801"/>
          </a:xfrm>
          <a:prstGeom prst="rect">
            <a:avLst/>
          </a:prstGeom>
          <a:noFill/>
          <a:ln w="9525">
            <a:noFill/>
            <a:miter lim="800000"/>
            <a:headEnd/>
            <a:tailEnd/>
          </a:ln>
        </p:spPr>
        <p:txBody>
          <a:bodyPr/>
          <a:lstStyle/>
          <a:p>
            <a:pPr eaLnBrk="0" hangingPunct="0"/>
            <a:endParaRPr lang="es-ES"/>
          </a:p>
        </p:txBody>
      </p:sp>
      <p:pic>
        <p:nvPicPr>
          <p:cNvPr id="10" name="Imagen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66072" y="90302"/>
            <a:ext cx="1555606" cy="600464"/>
          </a:xfrm>
          <a:prstGeom prst="rect">
            <a:avLst/>
          </a:prstGeom>
        </p:spPr>
      </p:pic>
    </p:spTree>
    <p:extLst>
      <p:ext uri="{BB962C8B-B14F-4D97-AF65-F5344CB8AC3E}">
        <p14:creationId xmlns:p14="http://schemas.microsoft.com/office/powerpoint/2010/main" val="157063685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3"/>
          <p:cNvSpPr>
            <a:spLocks noChangeArrowheads="1"/>
          </p:cNvSpPr>
          <p:nvPr/>
        </p:nvSpPr>
        <p:spPr bwMode="auto">
          <a:xfrm>
            <a:off x="0" y="-26988"/>
            <a:ext cx="9144000" cy="865188"/>
          </a:xfrm>
          <a:prstGeom prst="roundRect">
            <a:avLst>
              <a:gd name="adj" fmla="val 0"/>
            </a:avLst>
          </a:prstGeom>
          <a:noFill/>
          <a:ln w="9525" algn="ctr">
            <a:noFill/>
            <a:round/>
            <a:headEnd/>
            <a:tailEnd/>
          </a:ln>
        </p:spPr>
        <p:txBody>
          <a:bodyPr wrap="none" anchor="ctr"/>
          <a:lstStyle/>
          <a:p>
            <a:r>
              <a:rPr lang="es-ES" altLang="es-CL" sz="3200" dirty="0"/>
              <a:t>	</a:t>
            </a:r>
            <a:r>
              <a:rPr lang="es-ES" altLang="es-CL" sz="3200" dirty="0" smtClean="0">
                <a:solidFill>
                  <a:schemeClr val="tx1">
                    <a:lumMod val="75000"/>
                    <a:lumOff val="25000"/>
                  </a:schemeClr>
                </a:solidFill>
              </a:rPr>
              <a:t>Resumen</a:t>
            </a:r>
            <a:endParaRPr lang="es-ES" altLang="es-CL" sz="3200" dirty="0">
              <a:solidFill>
                <a:schemeClr val="tx1">
                  <a:lumMod val="75000"/>
                  <a:lumOff val="25000"/>
                </a:schemeClr>
              </a:solidFill>
            </a:endParaRPr>
          </a:p>
        </p:txBody>
      </p:sp>
      <p:sp>
        <p:nvSpPr>
          <p:cNvPr id="3" name="Text Box 11"/>
          <p:cNvSpPr txBox="1">
            <a:spLocks noChangeArrowheads="1"/>
          </p:cNvSpPr>
          <p:nvPr/>
        </p:nvSpPr>
        <p:spPr bwMode="auto">
          <a:xfrm>
            <a:off x="156693" y="989842"/>
            <a:ext cx="8508520" cy="5591595"/>
          </a:xfrm>
          <a:prstGeom prst="rect">
            <a:avLst/>
          </a:prstGeom>
          <a:noFill/>
          <a:ln w="9525">
            <a:noFill/>
            <a:miter lim="800000"/>
            <a:headEnd/>
            <a:tailEnd/>
          </a:ln>
        </p:spPr>
        <p:txBody>
          <a:bodyPr wrap="square">
            <a:spAutoFit/>
          </a:bodyPr>
          <a:lstStyle/>
          <a:p>
            <a:pPr marL="285750" indent="-285750" algn="just">
              <a:lnSpc>
                <a:spcPct val="150000"/>
              </a:lnSpc>
              <a:spcBef>
                <a:spcPct val="50000"/>
              </a:spcBef>
              <a:buFont typeface="Arial" panose="020B0604020202020204" pitchFamily="34" charset="0"/>
              <a:buChar char="•"/>
            </a:pPr>
            <a:r>
              <a:rPr lang="es-CL" sz="1850" dirty="0" smtClean="0"/>
              <a:t>Esto </a:t>
            </a:r>
            <a:r>
              <a:rPr lang="es-CL" sz="1850" dirty="0"/>
              <a:t>implica que en el último pórtico (P9) se realiza un cobro extra de $77, lo que equivale a la distancia inexistente de 1,1 km. Dicho de otro modo, el pórtico que actualmente cobra $350, debería marcar realmente $</a:t>
            </a:r>
            <a:r>
              <a:rPr lang="es-CL" sz="1850" dirty="0" smtClean="0"/>
              <a:t>273.</a:t>
            </a:r>
            <a:endParaRPr lang="es-CL" sz="1850" dirty="0"/>
          </a:p>
          <a:p>
            <a:pPr marL="285750" indent="-285750" algn="just">
              <a:lnSpc>
                <a:spcPct val="150000"/>
              </a:lnSpc>
              <a:spcBef>
                <a:spcPct val="50000"/>
              </a:spcBef>
              <a:buFont typeface="Arial" panose="020B0604020202020204" pitchFamily="34" charset="0"/>
              <a:buChar char="•"/>
            </a:pPr>
            <a:r>
              <a:rPr lang="es-CL" sz="1850" dirty="0" smtClean="0"/>
              <a:t>En </a:t>
            </a:r>
            <a:r>
              <a:rPr lang="es-CL" sz="1850" dirty="0"/>
              <a:t>enero de 2018, según cifras de Costanera Norte, pasaron por el pórtico 9 un total de 727.200 vehículos, y cada uno de ellos pagó 1,1 Km de más, o lo que es igual, pagó $77 por una distancia inexistente</a:t>
            </a:r>
            <a:r>
              <a:rPr lang="es-CL" sz="1850" dirty="0" smtClean="0"/>
              <a:t>.</a:t>
            </a:r>
            <a:endParaRPr lang="es-CL" sz="1850" dirty="0"/>
          </a:p>
          <a:p>
            <a:pPr marL="285750" indent="-285750" algn="just">
              <a:lnSpc>
                <a:spcPct val="150000"/>
              </a:lnSpc>
              <a:spcBef>
                <a:spcPct val="50000"/>
              </a:spcBef>
              <a:buFont typeface="Arial" panose="020B0604020202020204" pitchFamily="34" charset="0"/>
              <a:buChar char="•"/>
            </a:pPr>
            <a:r>
              <a:rPr lang="es-CL" sz="1850" dirty="0" smtClean="0"/>
              <a:t>Si </a:t>
            </a:r>
            <a:r>
              <a:rPr lang="es-CL" sz="1850" dirty="0"/>
              <a:t>se multiplica $77 por la cantidad de vehículos que pasaron por ese pórtico sólo en enero de 2018, el cobro total por un kilómetro inexistente alcanza los $55.994.377</a:t>
            </a:r>
            <a:r>
              <a:rPr lang="es-CL" sz="1850" dirty="0" smtClean="0"/>
              <a:t>.</a:t>
            </a:r>
            <a:endParaRPr lang="es-CL" sz="1850" dirty="0"/>
          </a:p>
          <a:p>
            <a:pPr marL="285750" indent="-285750" algn="just">
              <a:lnSpc>
                <a:spcPct val="150000"/>
              </a:lnSpc>
              <a:spcBef>
                <a:spcPct val="50000"/>
              </a:spcBef>
              <a:buFont typeface="Arial" panose="020B0604020202020204" pitchFamily="34" charset="0"/>
              <a:buChar char="•"/>
            </a:pPr>
            <a:r>
              <a:rPr lang="es-CL" sz="1850" dirty="0" smtClean="0"/>
              <a:t>En </a:t>
            </a:r>
            <a:r>
              <a:rPr lang="es-CL" sz="1850" dirty="0"/>
              <a:t>los últimos 12 meses, Costanera Norte ha recibido en forma injustificada, producto del cobro de 1 kilómetro inexistente, alrededor de $ 670.000.000 (seiscientos setenta millones).</a:t>
            </a:r>
          </a:p>
        </p:txBody>
      </p:sp>
      <p:cxnSp>
        <p:nvCxnSpPr>
          <p:cNvPr id="4" name="7 Conector recto"/>
          <p:cNvCxnSpPr/>
          <p:nvPr/>
        </p:nvCxnSpPr>
        <p:spPr>
          <a:xfrm>
            <a:off x="0" y="857250"/>
            <a:ext cx="8143875" cy="0"/>
          </a:xfrm>
          <a:prstGeom prst="line">
            <a:avLst/>
          </a:prstGeom>
          <a:ln w="34925">
            <a:solidFill>
              <a:srgbClr val="5BA3A2"/>
            </a:solidFill>
          </a:ln>
        </p:spPr>
        <p:style>
          <a:lnRef idx="1">
            <a:schemeClr val="accent1"/>
          </a:lnRef>
          <a:fillRef idx="0">
            <a:schemeClr val="accent1"/>
          </a:fillRef>
          <a:effectRef idx="0">
            <a:schemeClr val="accent1"/>
          </a:effectRef>
          <a:fontRef idx="minor">
            <a:schemeClr val="tx1"/>
          </a:fontRef>
        </p:style>
      </p:cxnSp>
      <p:sp>
        <p:nvSpPr>
          <p:cNvPr id="5" name="AutoShape 9" descr="data:image/jpeg;base64,/9j/4AAQSkZJRgABAQAAAQABAAD/2wCEAAkGBxQSEhQUEhQUFBQVFxgXGBUYGBcVFxgYFhcXFxUVFRUYHCghGBolHRcXITEhJSkrLi4uFx8zODMsNygtMCsBCgoKDg0OGxAQGywmHyYsLCwyNCwwLC8sLzQvNCwsLCwsMCwvLCwsLDQsLC8sLCwsLCwsLDUsLCwsLywsLTQsLP/AABEIAMIBAwMBIgACEQEDEQH/xAAbAAABBQEBAAAAAAAAAAAAAAAAAgMEBQYBB//EADwQAAEDAgQDBgMGBgICAwAAAAEAAhEDIQQFEjFBUWEGEyJxgaEykbEUQlLB0fAHIzNi4fEVckOSFqLC/8QAGgEBAAMBAQEAAAAAAAAAAAAAAAECAwQFBv/EADARAAIBAwMCAgoBBQAAAAAAAAABAgMRIQQSMRNBIlEFFDJhcYGRodHwwSNCseHx/9oADAMBAAIRAxEAPwD25CEIAQhcLoQHUJp1ceabOIPJBckoUM1jzSDW6lTYi5PQoAxHVd+1dVBJOQoP2rqutxXVG0ssE1CjNxN4kSnO+5hUjOMuGS4tcjqE2K4Sw4FXIOoQhACEIQAhCEAIQhACEIQAhCEAIQhACEIQAhCEALhKCkFAcc8ppy69ySxpdc2H1UkCC/kkuY7jA8zCg5pm4pCGw36rJ5hn4nxPJJ8/os5VEi8acpZSNnUe0b1WD3TDnsP/AJm/IrCjGVH/AAU3u6kafqnRhsUbikPV91Xq3L9CXc2fcT8NVh9YTdbDVW3gkcxf6LG/a6tM/wA2jUb1A1D2Vtleeg/BU9J+oKlTTKypyiWXflFetdsVIPEATv8ART6GLZV/qNAd+MWKMfgw0Bx8Qt4uvDZcPpDqbPD7Pc6NLs3Z5I7KDonWZHGN+iS3NHCGk3mDYyk1sY/T8Ddx9736KKM1JdoIYHgSHEagR5rw3KN/C2vqegoN+0ky/pVA4DcHyiUOcW/qFVCtU3Ba1k/EPeylHFFlz4mc7XHku+l6QnTS35Xn/JyT0t3gn0sWfNS2VuYhY/Nc50GKe0b+aMt7RmQHmfS/VaS9NR37VHHmF6Pnt3G0B5LocoWFxQeJBsdvJSC8r0aOrhUVzilTcXYfQmqdUHb5J1dRQEIQgBCEIAQhCAEIQgBCEIAQhCA4SmnlOOUXF4llMS9zWjmTCNpK7IZzTJAXc0raKZIidgNpKXReDBBB291UdsMT3bKb5IaHGbTuLKs5WjdGlGO6aRW/ZybuPjP3rW6XT2LotMOeASNrceQHBVbs5ougOdpJuDMeRgqyZUhrS5wOoS122oC08pXLFrg9OUWrNkXMHPYwvs1oEnTBdCYws1WNc2pWbqkw7w24EGIMp7HZqxgPeEBsHfiqFvaNurwPkxs1jh+ZCzm7S5NqcHKPGfMvIqtMd4fN0OB+kJNfLmVf6jA1/B7bHzCdyjM6NQkVabvhgGJMneANvNTg4NGxPIcVrHKMKl07WKfDUquHcQ4mpTOzou3o6PqtbgXiswscBpcItb181Hy6lqJL40t+Kdul1Ly+m1peQQGydPKOi2Vtvi4OGqrSxyYXH43u9dKpBcwlk3DiBsVMyl+oMAY1w4Ay63Eatlfuyyj3r6rgHue6btkARAA/VShVLbCC3awmOmkBfMulGM3Z4zx5drnpPU3jZIr8JhS3whoDL+Ex7ApvFVBRu6k/Sblwu0dbbBWlbEtaYJM26b7RMT6JygTFyT0iDHI9VpsV9qeflj99xj1WstHlnaLGg13PFmm4jjZV9DHgvH4Z35LXfxAyRjKf2imyACO9AuIdbXpGxBiY4EngvPHQ0kjbh1WU6OfEepQqRnDBvMjzp7CRqaQ3aeIngf1W1yvH960G3XovKclyrE1gXU6Z08yQwT0Ljf0WqyjA4qmZcW0o31PH0bNlnCdSjJW4MtRRpTTykzaVJ3F07QxXNQ/tQJAMT5wevokhw3DhfrP0Xv6fWwttkzxalGXKRdMeDsuqrp1iFOo4gHzXoJpq6OceQhCkAhCEAIQhACEIQAhCEBme0PaYUpp0vE8buEQ3p1KyuCxtTEVWsrPDzBgEwBJEgRvIA+Sn9pMtNFzjIIcJFtpOyx2JqFha4SCNjxkEwvl6usrVKzhUWE+Ec0pO+SZju0NalVf3TiPuwNobaCOdltcBj2Zhg3UcQHU3PbplwILXD4XtneDBXnlTGUjLqpLKhcXhwFpG4j3VnmGdv7ttSmZbvI5LppaiWnspZjImFRwdxvOME/AOP2ika7H/APmPwHgC1w+ExaDCVTrBtIdyw4nDOmaYJ7yiZ2HG+8iVdZL2qq/ZxVqNDqJcWE/EJHBzTwMpYZl1UhzWdy/fVRcaZB/6fD7L0JQ7xZ7lHXRlFKa+n47fFGfdTa8NbSxFSk0T/LrUnG53BfEkeasMHkjoE1GG8kspvBcOVyAArV2AYf6ePrN/7sY8/NsKHXyEOJL8yqEHcCmR/wDuFXK7fdfk36tN/wB1vk3/AATcJRp0r+FoG5JE/wCEzj+1NFlmu1HgGiZ4QDIEquOQZewzUrYiseRcym3/AOon3UjD59hMNbC0KTHfj+N//u6SqSrqOG0vhlkeBu6UpfZfkscso4qpTJrTRoaiYMsqVQYhpZJ0ttv57q//AOQDRAbIEXGw6LHYTO6tarLncDAM7/lxXKmZuhzSbkz+X5BeVrtVNSUYXWC8KHVy7c9jZNzVjtpHpbjaw/JOuqNcOTYFmmD6zEDyWHwebOphrQY8QJ5mTtCl4vNHOnkOEe5jdcfrVRK0s/v72EtF4vCa+n3fL4bXu4RvfeLpjG4s0hqMFg+9MbmIPNZ0Ypwb4bjczsZFrc/NNUc/cy5uCASOEH25/JT6y2rWt8P3JT1V3ve5ozWFQFpILKjSHCZMEQfYrLVMdQwj3UWUWMLYbOkEkbgucbmZ91a4TNWVIEAc4sfYdF552wxR+21mkzBbxmxY0jbbfZbxvUjaLNaFOKk1JGtzHOCNLw9rxNwDBEf2kCyqa2cOc4mZmefXZZqjidQLfX/CkYasYAdcDb/aylQjz3OleE0P/IuhpJNoG/D9U9h8yNN0VAdJMjyN1QtdNtjJ8oUutU1Na0x4Z4XuqdOPcOXY2uFzXXSd3YAIDiJJN9xAPqEvK8+loD7uHLiOdysx2dxrmVAAJB4fmpeFDdTjsATA9bAKy11fTwWyXytg8P0pTVOalHub/L8xbUFjI9x5qwBXnDcZ3DKhuS6AL2mbq87K9oe8d3TuUtPluCve0vpSFXZGSzJfc8+M/M1iEAoXqmgIQhACEIQAhCEBj+0+KHeQYIHDpZYPNKY1FoMjeeXorrFFjSXlw8QmCZIlZvF4kFxPORK+dq011nVeG+xzPLK7HUZYRIkX+qoaWaVQG0aLXOF/CAXOceNheFpsHhnVajabfvRfpxNt4C9L7P5PRwgcykwGTqc4xqM7kkjbpsphqIQVmrnTR0zmr9jznKMmzKpQNOm3u2PIeG1SGNBm5O5ExtCu8B2DxLrVXMoxu4O7xh6tFjHnC9EFRp5WtIFrJNbG6bRJid4+Y/forevNLtY646dL2Sho9hqIZBq1STs/WG+UN0wqPNOwOJa1zqWJFQjZhaWSOI16iJHy8lssXi6rRI0gb3MEjkQ7ZJp58PvfDMTaLibAmSFktWl7X3RuqVS14nlmadm8Thw19cEsPEEEA8nRt9OqiYfDiRpBBJgQDc8ABxXrWIzGnUGktD2vs5pMzJ2iOfFRMHlDKbnPpUNNhvOqLfccbXHJcsq6llP6HbTqbY2migyvJnU4fWcW22sCCbX9FUZ27u6moElvOItPHktvmDzIDjpkbEXPCFi8/wAW0OeweNtt+EE2gAWWKm5ytI2pPuu/0I2HxAqEEQYInpxuFaUHF0G5uZB5A2jh/teeVqr6by6l4T0uInYjipuC7UvAh4h34m/SOC6Z6KTV4Dq2eT0GtVIHnE77b3VVVADiRJBmYMgHhuqnLs+diT3TGl1XgALBo+892wHM+W8qzr4GrSLjUAMmDpJLTv4jq2N/ZYeryp4mXjJS4YzSzPug97gWsbueIAMiOfKOqyGPzY4is+q+xcRHOAA1s9YAlbpnZB2OaG1KrqVMbBsS48CQ7do5KBnP8NXUaZdSqOdH4gB6EDbzXdpo04w3PlnPUqeOxnKDx7K0wztgfNZ8tdSdoeII/cjmFZUMWLJVp+ReErl3SvKWSTykD59Fe5RlFKmwPry9xAc2m0kABwFnHfVxiysMLi8PREMp0wQNyNRjfd0nivPlKKeWWTb9lFJ2fP8AOYNpt6lOYzBup1Xg1P5bbyIkzw6GVfjOqBmWMaQB9wH0jhxThGHqt7x9Km8EgbnVyu2d1rTVLmWfkcOtoSrJXVjFYnGl72MBtIgTKusG0NcHAkEbQYj5Kww2W4DvLUQJiHa3+HyE7qNm2Rd011ajV1MF9JEaG8XEi7gPL5qlSKrS/pytb5fT/R5VfR1oWdsGyyLOW1YYDqIsTxBHMcrbq9CyHY/KGUh3oqCo57RcfDBvb2WtYV9Xpup011OTOIpCELcsCEIQAhCEB4lnvZysKjqgfpoyRrAD5O4ESOE7kbLN4qoaToLtbTcP06fRwmxHmvXKLW1GVKZbLSbtPI8jztPSJWFzrIa9KsWMYarDcOlolnw3JIDXjkeS+es5JTqJJPn3P4mDSJHYOs0PqO4+EcrGePmvQH1yBq8AEXLpJHIG37lYHsbhm0e9e+WeItG+7GyPCbgySD19VqcLnbLNgkD53m64dR4JNXwe3pqbdJWRMql7nyS4CILi3TO8aWzebfJVONzUs8DHAj8RiwB4AbzfdSMZigG2faTyH/tPHoFkcXmQbIaQB7g3v7rK1+DspxvyWBzYtAN+Ikk7RFwP1Kap1qlZ4pMBJJEgSQ0xBc4xYDmm8iyw4gh9UEUBubgvI+6wjhO5/PbUUcTSotLaLG022kNmXEWGp1y4+apUnCGHz5fk3c2n4Vd/YscuwtPDMsdT4hz+PkOQ/S6U7NmgzHG/M+pWdzHNYBkxIkfOFXYbEF5JBsTEzt1EcbLnSq1He9kjD1eL8VTLNNmTW4qkWDwuiWEGwdwt+/08xzF1SnULKgLXN3BB/d+a3gxOkwN+Xy257+yaz/DDE4ZzXAa2gFj4Etg7EzOn29lvpqrjLbUXzLpbF4eDzbE1ZdOx4Ktdhy9wDRqc4wANySbD1KexTHMeWvsR6yDsQeRV92AqU/tX8z4gx3d7/HYW6wTuvaUunHcjOVng33ZPJmYSk1oa3vHAd5UA8Tjc+IjgLgeiunV6PwkTqIgG997dbSo1fFtDDpJmBP5BZrG4w6rcON14zqylU3XLQobvcbM0iDDHNgmSI57EevNdxDJaZIBiACYbfbadJ+e6qMtxge3S4uki5BEAjaf7hupNLGMYYdH/AFnUDNgZ2IsRFtl0KeLswdOSdjA9qMjDy5sd29pkcQNzDSR8JuQEvs/2YbQZ32JdqqiC2l9xjpsXuPxnYxEDqtj2kx2H7s6wDDSWAzMgnqJAMHc8V56M6LqbtRMyZHCQtnUm42g7o2px3Zlg0Jz9wJbIINzIn1k/knWFlQt3p6iQHadTTYS0XHnc2t6ZGjiNr33/AGVpstxIqACo4xEHS4NJ+6Nxc7e6y2bMM0l7heLoVXkuDu8I1NqBpa0MIkeMk7WN7zzVfQxulx0x4tgRMX/Edrcd/JXznfZywsBax+oklp8RG8DTAEFtuZ4xZynjGn+jqmIhok6RtEDgrNRZnukl7ivwFJzn7QGHiJvNmkWkmRcniFZ5JmLu8NKoJbJGggGx3BIN/KFHY2q+W+MEAGYEkA2aWk+OI23n5J2g1rAKjdTXatL5+6fxRvvMj+6OCzatlYZZy3Jp5J2TY6lhC+m8PY5jocS4d2W7tc0cDpIlbjDVg4AtIIIkEbEHYhYHN6VGu0vru7trLB4ElwEGCwm95FlrchxjatNrqcaAABcEgjgQNoX0OirKUUlZeS/yfOTg6dRxLlC40rq7yQQhCAFxdQgPPMbT3glroIBFjfcSsvh89qUqwpVGh2owHCxPKeBW+zbAaTa9pWD7T0CL6Rq4Hl1HVeLrtHCV21dGElkr8Tnhc+fhkzHrHrsClfbi1sg3478dvPgsoKbi8anaSDtYw2B4iQbb+yk4ys5jR95u8tmPW0hYS00cJHs6fVRUVG5Z4nNHGZP78lVVsbM3v++Cp35jJUvs9/NxDRNmHWeukggepWq0qgnJnStRd2R6tiMToYymLNaA1sWFrSOSgvrESbSfyPAqNiK+oDhe82Hom3ViLC144nleV4ap9/M699lZHMU4ug8+EbKdhqWhgHn+/wA1Ea8WUqk6J1Te3vEfKyvJYsZuVyS6rqgzHI3vyATbsUREHeY6RzjiotUnc7T+k7+qa7yxdtfY7nhb5eyp07llIq+0WEbVpuIgVG+LVBvEnSqz+H1Zgr1Hu3bTOnkNRAc6YsYgT/cVd4okAHisnmGE7lwq4fW5xcQ6mDqLg7drQBJvfj7L09K99N0m+eDKsrNTXzPQX5trJbIEcOJi3PeAo2I11XinSY57zIIaAY8yRAF9zAVz2c7G0WUmPxQc+t8ZaXFrGgzDCB8UTJ5notdRZToNAo0g1p/A3iLXIH1XJ0qcZYfBL1VsRRkcL2UxQue5Hk83gcDp3Sahcw93XaBItZpj8JYW/dJEEDktk3E6plwbYxBm1r8Cbqj7TZWTRNWS+pS8QImS2xcCPIE+Y6lJRv7KM4V5N2nYqu0D2mg6kSLeJjWmQJOx5yDY72XlNeoaTyDsT/r2W/xGbNqMFOm25d4RO883HYX32tdaDKcnwuHcypUaKleBD33DTF+7aR4Tfc36ropVY014+C0lKPHJ5jhsULTy/wAq2wlcWjeV6fXxdCsO7fRZUa6xkA7deB22iFQZl2Kw9Rp+yF1KqAS1rnufTdxh2rU5vKQbciq9SlV4f1Cqyj7SsMZdmTTLHta4WIB4OAsQTt/lXrKBcw9y06TBLZgNvcAX1Xna1+ixea5JiMKAajdbeL6epzWkCTqsCPMiPom8vzp7CC1xER7R+aytOK80X2xnmLNHjszdLNJ0gyTa88eu1/8AUqTha7aj3NeG3F4vLuDm9eqr8zxDq9EVPDYRqtb4hebixsOnRVlLEukGdgb+vD98VVp8ohJWsd7UYOo2sxhcS0tkG+mZOqJ9PmtJ2Co1hW2ikGkOM7ndtufGVgs5z4vrsYTYNiTsNRJueey3v8OMcQ99Ilrg4ag4SYIjc7AfmvR0yiq0Nya8j5/UuPWa956GwpabTgX0ABCEIAXF1CAp8JUZVaA70P5KDj8ia/VqAcIMefBVeDxhpnmOI/MdVqMHiA9oIMj6JhkWPJc97INa7vGC15bzi7Qekx7rI5jRqNcSZE3nnygixXvWYZbINpaVhM77KuhwYCQeA3HS+4XDqKDb3RRRo8ixbzMw2fID3U7sm4/aOAlh+oi6k5xgDRfpfQeGzHel9wTtLQ0Bt+c+aoi40qmphnSfJQ47ouHextSntkmenEju5G+q5/IeSqMXml7HY7cDHTjZOYfHaqVE7BzJPD4iXT8iB6KlzSgWEuHwn2J4eS8WlSW9xkdVPWXnKL88Fxh835gfT6q3qY9rogySPQHjc9RbzWcySoWNNRvxElrTyAHijz1AeiucvoUMQT4zQqncEB1InjYQ5gPMao5QpnShdon1+CqOMvqS3Pnf4jbTtBE2I/e6YquEySY5z877Hgl4um/Dyyo3S6ZaRc3MBzXfeYRsfNQ9W5Gxkj0mZ+iz6VjvjO+TmMq2na315ytH2KyRrQ3E1AXGJaIgM1Dc8zePmqDL8vdiazWkeEXedwADt1k2hb2rUa1oYDEAAW3tx5Ss60+nGyeWXvfA3jszeDZ1+N4ABjj8v2FV4rMKlEt8RIfJjw2E2MSSCRzSM3xTWwQTqiHEDfkAqA48mRY8ifisIsfVZU4bkaKyXBp/+aY4hzdTCDIv4ZvqGn8Jta3FX+ErhwLJ8V+ojiDeCPysvNKDoJLT4SRHT9yVednsY4VGyS28TEzw24rRxcHcpKKawUjsKMJmD2U3FzGM1smxbrkAHnHiE9BzV9SwZdpqawA7YEE+K/hMG1hv7Ki7fsFPMGObcvolrr/ea4OBPCfEUnAYt3My0AwOvGeS6K9Nu0ucf9+5NKd48m3qO3Ic3VFm3k24OgSfom6uYvpgaXBrYLg5ohpPG/3nFt9zw4qt/wCXq93MiDAiJiNtx0slYMl8aw2JaLnwg3i5+G3p84XMnfki3maPA56148XiI47E77Dfgs5nfY0EOq4Q6mw5xpGS4Rcd1pEuvbSel1V1O8pVajgC0C/AwDsTvYwtd2cqDRZ/iEjebxJA/t69fNWi5wecorKCit0DC4WtLIiIgm/5fvZOtqNgNMi9/LoFbdvsAKQOIoscQ50Vmt4atqongTY9SDxWDdmDny1gdqd4Z4ibcOK66WndTMTKWoiuR+qO/rkUPCJ06m7kNEb7g843hev9gezrqDDUeSS8DfeBtJWf/h92Q0NDnN0/Ur1JjYEBe9RpKCPHnmTZx+yWm6p2HMpxbkAhCEAIQhAedSpGCxjqTpb6jgf3zUddUA2OXZi2qJbvxaf37qRWoNcNhPJYik4tILSQRsQr7A5yHeGrY/iG3ryUkEfH5a10hzQR1ErzztN/DZryamGcKb/wH4D5fh+i9ceZF7jmP3dV2KowJ3HP9eSq4kM8WyfKsRhv61gzUKdPw/EXSXB25FyR1+Rs6tWm+n/OYC7Z3iOogj737Ox22Vz2re2f5b2tfEXG/QH/AF5rzzH167dQNgbGAP3wXhVYdSq82OeXNyxxGOpCGU2hjW2ABJ9TJMkzvuomIr6C1073a4cY/NUYoPc175kM0z5udpH5qXlk1G1GOu3Tq3BhwIEiOMErd0Ipbm/iQ1fLN/kmObiqXd1odpuCLFpP3m8trtNjHkRSPxDWVSNQc1sgO3BIbvbeSPQuVT2YtUq0qlQ0xUY5ragkw4jw+65U7M4sjxYjDuEyfE8aud+64rNUoRk1KSS7XOzTajpppvHY3eQNFOmXk+Kp1FgNh+fqpP8AyAl3MgkX/VZOlmbgQx0U7xbYWFpHJXPfWBEWg+8yvLrUnvuz3ISTWDuZv1m9ja3KNxHoqwUmuDuZ4G5EbbRJKsMQZeTv+tuHJQ9OmTxLoJN/UDmtKeFYs2KawtsBcWBPXxX+al4SqSGiB5bkQJJIH15KIHEeGwgySZvNp3sefkEmrWipxkE32n05K047iu4O29Rj3se0Q7S0eRHh9BH7uuZR42E79N9gf0VP2lxvgj9lW/Ywgsk9Pr+/dbVE1QUmVjLxWLRr3OBt4RuDtNo9dx8k5gazxF4EkiRezgbD39FaCm3Zw4TfYEC2/T98FU1opFxMuEWM8XEbuvEE7m264Yy34Ni4a5rtNSrTGkSCYA1GxAdNyDEzxhQRmAFQmm0NbcuYLN6wPu7AxtZMOxBNMNLrW3PE/lZRWjS43vxvvdWUW+SVZGjoUxiqFek4j+YxzYn4SbsLYM2cGm3JUf8ADDsgXOFepPdskMB+8fxHy+vkrjs1TmoA34nEDbYTJJ6ACflzXpOEwjWNDWgBoEACwXs+iqb2ybWL4PL1+3erCsNRAHkpCFFxNaTob8R9hzXrnCLpHU4ngLDz4p9JpsDQAOCUgBCEIDkoXYQgPPnMSQFKexN6UAgBKDUoBKAQgewuJczY25Hb/CsaeMa7+137+aqwEodVJAnOMmpVh4mgH8QFvULG5v2WiSJcOmy3TCRsbJt9+CznRhLLRRxTPKqmWhge0ss8AOEbwZB8wVXjBCnLmSZBaAdhJH6L1fE4Fj9wPRVlbJG8AD6LGpQ3Jpdyrizzujh9GrUDcEagJieNr/JM5XiruDnjSwwTO0mAt1WyMcoUL/4/BMRfpKxlplbBGwxuMzUPc802HuwQwVIjUbT/AK5J/B497SATIOx+SvMx7EurQS9w07AQAPJoEBRf/ieKYPA5rwOBEHz43VammusI9ChX2qzJH/KtIi7T14xG31Uelie8iBJuCORvf3UR+X4hgGpjZG0nblcC/t5KFiTWpzLDq4ua78rFcT0yTs8M6fWo+ZbVsZH90tjyvumml9V2lgLnXtPAcSTYDqqvCUqtUgFkDmSB9JKtc9DsDhqZaC6tWeZdGzGiwAuRc78Y8lPRztVmzGpq0uOSl7W5XiqbA+pRc2nMF4cx7Zm0ljjpk844K4/hvinO1AW0RLjOkSYGqAd+SosP2qxjTEa2Gzqb2F7Hg7tcDwKsMR2lqPLW0cIzDULF1OnNyJl2oxz2jguupRnKhsaV/czmjqakW5dzf4nF6AA4ybRfcE7jnt7Ksx+Lb3Ya4GZNucfBEenskZ/TLaGHfSfJe7wkiTpc0E7HnHzVD3tKdDn1qjpu/u2imHdGai6o3qSPLgvKo6O2XydsfSC2JtZDE5iDUZB5C1xtAEK4wDK1U2Bg8XXPPwt4b8VYZNlDi2X+K9o2I4cNlu8gyR0T8I9Z9169HRxaTaM3rJtCewuTuphz3AyYALviPM+S2YUZ9ZlJviIEKrxWZufZvhbz4nyXfGKirI5ZScndlhisbfQzxOPsnsJh9Avdx3KhZVA23PHirRSQCEIQAhCEAIQhAY6sxR3BWFZqhVGoQNSiUlyTKAeDkoOUbUuh6kEkOSxV5qLrXdakgkuaD1TL6XL3/VN60oV+aECHAjcfmEqkWcWg+Rhd70LjwDwBSwsSmU6Z2JHn+oS/sY4EFVp6Ehc71wUWJJWLygVBBCzua9l6h+ET1H6K7bj3DmnW5w4cSsqtGNRWkQ43MXl/Z+q139J3nED5lWVfs6+qZqxO17wPRaYZ8Yi3yCadnE8GrGGipwdyvTRQ0+yNPjPspVDsrRH3Z81YHNejUg5oeYC6FTiuxOwS7siXua9pAaxpDGwfC4/ebf184XcD2Io0yC8i3OB7Lj82efvO9EwcUTwJ8zKhU4J3SLbUaelVw1EAM8RHJIxGevNmwwfMrPNeT/hP0mq5Ymd6SZJJPM3TrCo7U40qQW+WVLq8as1ljvEtK3ZAdQhCgAhCEAIQhAZx7VFq01PcE05qAqqjEw5qs6tNRKlNCCGUmU89iacFIOal3UkFcQDmpcJSJRKA6XLmtcKSVIF96VzveiQuQgFl4SCiEaUAksSe7ToalBiEjHdJQoqQGJbWKAR20U62mn20061iAZZTTzWpYalhqASEpK0o0pYErKvjWpCzeUM8UrSBACEIUAEIQgBCEICiKbKEIBt6jVQhCEEWoo7kIQDLklCFIBcQhACEIQHEIQhILq4hSBQSwhCAW1OBCEA41LCEKAKCcahCkCkIQgLLKldsQhQwKQhCgAhCEAIQhAf/2Q=="/>
          <p:cNvSpPr>
            <a:spLocks noChangeAspect="1" noChangeArrowheads="1"/>
          </p:cNvSpPr>
          <p:nvPr/>
        </p:nvSpPr>
        <p:spPr bwMode="auto">
          <a:xfrm>
            <a:off x="160338" y="-144463"/>
            <a:ext cx="304800" cy="304801"/>
          </a:xfrm>
          <a:prstGeom prst="rect">
            <a:avLst/>
          </a:prstGeom>
          <a:noFill/>
          <a:ln w="9525">
            <a:noFill/>
            <a:miter lim="800000"/>
            <a:headEnd/>
            <a:tailEnd/>
          </a:ln>
        </p:spPr>
        <p:txBody>
          <a:bodyPr/>
          <a:lstStyle/>
          <a:p>
            <a:pPr eaLnBrk="0" hangingPunct="0"/>
            <a:endParaRPr lang="es-ES"/>
          </a:p>
        </p:txBody>
      </p:sp>
      <p:sp>
        <p:nvSpPr>
          <p:cNvPr id="6" name="AutoShape 11" descr="data:image/jpeg;base64,/9j/4AAQSkZJRgABAQAAAQABAAD/2wCEAAkGBxQSEhQUEhQUFBQVFxgXGBUYGBcVFxgYFhcXFxUVFRUYHCghGBolHRcXITEhJSkrLi4uFx8zODMsNygtMCsBCgoKDg0OGxAQGywmHyYsLCwyNCwwLC8sLzQvNCwsLCwsMCwvLCwsLDQsLC8sLCwsLCwsLDUsLCwsLywsLTQsLP/AABEIAMIBAwMBIgACEQEDEQH/xAAbAAABBQEBAAAAAAAAAAAAAAAAAgMEBQYBB//EADwQAAEDAgQDBgMGBgICAwAAAAEAAhEDIQQFEjFBUWEGEyJxgaEykbEUQlLB0fAHIzNi4fEVckOSFqLC/8QAGgEBAAMBAQEAAAAAAAAAAAAAAAECAwQFBv/EADARAAIBAwMCAgoBBQAAAAAAAAABAgMRIQQSMRNBIlEFFDJhcYGRodHwwSNCseHx/9oADAMBAAIRAxEAPwD25CEIAQhcLoQHUJp1ceabOIPJBckoUM1jzSDW6lTYi5PQoAxHVd+1dVBJOQoP2rqutxXVG0ssE1CjNxN4kSnO+5hUjOMuGS4tcjqE2K4Sw4FXIOoQhACEIQAhCEAIQhACEIQAhCEAIQhACEIQAhCEALhKCkFAcc8ppy69ySxpdc2H1UkCC/kkuY7jA8zCg5pm4pCGw36rJ5hn4nxPJJ8/os5VEi8acpZSNnUe0b1WD3TDnsP/AJm/IrCjGVH/AAU3u6kafqnRhsUbikPV91Xq3L9CXc2fcT8NVh9YTdbDVW3gkcxf6LG/a6tM/wA2jUb1A1D2Vtleeg/BU9J+oKlTTKypyiWXflFetdsVIPEATv8ART6GLZV/qNAd+MWKMfgw0Bx8Qt4uvDZcPpDqbPD7Pc6NLs3Z5I7KDonWZHGN+iS3NHCGk3mDYyk1sY/T8Ddx9736KKM1JdoIYHgSHEagR5rw3KN/C2vqegoN+0ky/pVA4DcHyiUOcW/qFVCtU3Ba1k/EPeylHFFlz4mc7XHku+l6QnTS35Xn/JyT0t3gn0sWfNS2VuYhY/Nc50GKe0b+aMt7RmQHmfS/VaS9NR37VHHmF6Pnt3G0B5LocoWFxQeJBsdvJSC8r0aOrhUVzilTcXYfQmqdUHb5J1dRQEIQgBCEIAQhCAEIQgBCEIAQhCA4SmnlOOUXF4llMS9zWjmTCNpK7IZzTJAXc0raKZIidgNpKXReDBBB291UdsMT3bKb5IaHGbTuLKs5WjdGlGO6aRW/ZybuPjP3rW6XT2LotMOeASNrceQHBVbs5ougOdpJuDMeRgqyZUhrS5wOoS122oC08pXLFrg9OUWrNkXMHPYwvs1oEnTBdCYws1WNc2pWbqkw7w24EGIMp7HZqxgPeEBsHfiqFvaNurwPkxs1jh+ZCzm7S5NqcHKPGfMvIqtMd4fN0OB+kJNfLmVf6jA1/B7bHzCdyjM6NQkVabvhgGJMneANvNTg4NGxPIcVrHKMKl07WKfDUquHcQ4mpTOzou3o6PqtbgXiswscBpcItb181Hy6lqJL40t+Kdul1Ly+m1peQQGydPKOi2Vtvi4OGqrSxyYXH43u9dKpBcwlk3DiBsVMyl+oMAY1w4Ay63Eatlfuyyj3r6rgHue6btkARAA/VShVLbCC3awmOmkBfMulGM3Z4zx5drnpPU3jZIr8JhS3whoDL+Ex7ApvFVBRu6k/Sblwu0dbbBWlbEtaYJM26b7RMT6JygTFyT0iDHI9VpsV9qeflj99xj1WstHlnaLGg13PFmm4jjZV9DHgvH4Z35LXfxAyRjKf2imyACO9AuIdbXpGxBiY4EngvPHQ0kjbh1WU6OfEepQqRnDBvMjzp7CRqaQ3aeIngf1W1yvH960G3XovKclyrE1gXU6Z08yQwT0Ljf0WqyjA4qmZcW0o31PH0bNlnCdSjJW4MtRRpTTykzaVJ3F07QxXNQ/tQJAMT5wevokhw3DhfrP0Xv6fWwttkzxalGXKRdMeDsuqrp1iFOo4gHzXoJpq6OceQhCkAhCEAIQhACEIQAhCEBme0PaYUpp0vE8buEQ3p1KyuCxtTEVWsrPDzBgEwBJEgRvIA+Sn9pMtNFzjIIcJFtpOyx2JqFha4SCNjxkEwvl6usrVKzhUWE+Ec0pO+SZju0NalVf3TiPuwNobaCOdltcBj2Zhg3UcQHU3PbplwILXD4XtneDBXnlTGUjLqpLKhcXhwFpG4j3VnmGdv7ttSmZbvI5LppaiWnspZjImFRwdxvOME/AOP2ika7H/APmPwHgC1w+ExaDCVTrBtIdyw4nDOmaYJ7yiZ2HG+8iVdZL2qq/ZxVqNDqJcWE/EJHBzTwMpYZl1UhzWdy/fVRcaZB/6fD7L0JQ7xZ7lHXRlFKa+n47fFGfdTa8NbSxFSk0T/LrUnG53BfEkeasMHkjoE1GG8kspvBcOVyAArV2AYf6ePrN/7sY8/NsKHXyEOJL8yqEHcCmR/wDuFXK7fdfk36tN/wB1vk3/AATcJRp0r+FoG5JE/wCEzj+1NFlmu1HgGiZ4QDIEquOQZewzUrYiseRcym3/AOon3UjD59hMNbC0KTHfj+N//u6SqSrqOG0vhlkeBu6UpfZfkscso4qpTJrTRoaiYMsqVQYhpZJ0ttv57q//AOQDRAbIEXGw6LHYTO6tarLncDAM7/lxXKmZuhzSbkz+X5BeVrtVNSUYXWC8KHVy7c9jZNzVjtpHpbjaw/JOuqNcOTYFmmD6zEDyWHwebOphrQY8QJ5mTtCl4vNHOnkOEe5jdcfrVRK0s/v72EtF4vCa+n3fL4bXu4RvfeLpjG4s0hqMFg+9MbmIPNZ0Ypwb4bjczsZFrc/NNUc/cy5uCASOEH25/JT6y2rWt8P3JT1V3ve5ozWFQFpILKjSHCZMEQfYrLVMdQwj3UWUWMLYbOkEkbgucbmZ91a4TNWVIEAc4sfYdF552wxR+21mkzBbxmxY0jbbfZbxvUjaLNaFOKk1JGtzHOCNLw9rxNwDBEf2kCyqa2cOc4mZmefXZZqjidQLfX/CkYasYAdcDb/aylQjz3OleE0P/IuhpJNoG/D9U9h8yNN0VAdJMjyN1QtdNtjJ8oUutU1Na0x4Z4XuqdOPcOXY2uFzXXSd3YAIDiJJN9xAPqEvK8+loD7uHLiOdysx2dxrmVAAJB4fmpeFDdTjsATA9bAKy11fTwWyXytg8P0pTVOalHub/L8xbUFjI9x5qwBXnDcZ3DKhuS6AL2mbq87K9oe8d3TuUtPluCve0vpSFXZGSzJfc8+M/M1iEAoXqmgIQhACEIQAhCEBj+0+KHeQYIHDpZYPNKY1FoMjeeXorrFFjSXlw8QmCZIlZvF4kFxPORK+dq011nVeG+xzPLK7HUZYRIkX+qoaWaVQG0aLXOF/CAXOceNheFpsHhnVajabfvRfpxNt4C9L7P5PRwgcykwGTqc4xqM7kkjbpsphqIQVmrnTR0zmr9jznKMmzKpQNOm3u2PIeG1SGNBm5O5ExtCu8B2DxLrVXMoxu4O7xh6tFjHnC9EFRp5WtIFrJNbG6bRJid4+Y/forevNLtY646dL2Sho9hqIZBq1STs/WG+UN0wqPNOwOJa1zqWJFQjZhaWSOI16iJHy8lssXi6rRI0gb3MEjkQ7ZJp58PvfDMTaLibAmSFktWl7X3RuqVS14nlmadm8Thw19cEsPEEEA8nRt9OqiYfDiRpBBJgQDc8ABxXrWIzGnUGktD2vs5pMzJ2iOfFRMHlDKbnPpUNNhvOqLfccbXHJcsq6llP6HbTqbY2migyvJnU4fWcW22sCCbX9FUZ27u6moElvOItPHktvmDzIDjpkbEXPCFi8/wAW0OeweNtt+EE2gAWWKm5ytI2pPuu/0I2HxAqEEQYInpxuFaUHF0G5uZB5A2jh/teeVqr6by6l4T0uInYjipuC7UvAh4h34m/SOC6Z6KTV4Dq2eT0GtVIHnE77b3VVVADiRJBmYMgHhuqnLs+diT3TGl1XgALBo+892wHM+W8qzr4GrSLjUAMmDpJLTv4jq2N/ZYeryp4mXjJS4YzSzPug97gWsbueIAMiOfKOqyGPzY4is+q+xcRHOAA1s9YAlbpnZB2OaG1KrqVMbBsS48CQ7do5KBnP8NXUaZdSqOdH4gB6EDbzXdpo04w3PlnPUqeOxnKDx7K0wztgfNZ8tdSdoeII/cjmFZUMWLJVp+ReErl3SvKWSTykD59Fe5RlFKmwPry9xAc2m0kABwFnHfVxiysMLi8PREMp0wQNyNRjfd0nivPlKKeWWTb9lFJ2fP8AOYNpt6lOYzBup1Xg1P5bbyIkzw6GVfjOqBmWMaQB9wH0jhxThGHqt7x9Km8EgbnVyu2d1rTVLmWfkcOtoSrJXVjFYnGl72MBtIgTKusG0NcHAkEbQYj5Kww2W4DvLUQJiHa3+HyE7qNm2Rd011ajV1MF9JEaG8XEi7gPL5qlSKrS/pytb5fT/R5VfR1oWdsGyyLOW1YYDqIsTxBHMcrbq9CyHY/KGUh3oqCo57RcfDBvb2WtYV9Xpup011OTOIpCELcsCEIQAhCEB4lnvZysKjqgfpoyRrAD5O4ESOE7kbLN4qoaToLtbTcP06fRwmxHmvXKLW1GVKZbLSbtPI8jztPSJWFzrIa9KsWMYarDcOlolnw3JIDXjkeS+es5JTqJJPn3P4mDSJHYOs0PqO4+EcrGePmvQH1yBq8AEXLpJHIG37lYHsbhm0e9e+WeItG+7GyPCbgySD19VqcLnbLNgkD53m64dR4JNXwe3pqbdJWRMql7nyS4CILi3TO8aWzebfJVONzUs8DHAj8RiwB4AbzfdSMZigG2faTyH/tPHoFkcXmQbIaQB7g3v7rK1+DspxvyWBzYtAN+Ikk7RFwP1Kap1qlZ4pMBJJEgSQ0xBc4xYDmm8iyw4gh9UEUBubgvI+6wjhO5/PbUUcTSotLaLG022kNmXEWGp1y4+apUnCGHz5fk3c2n4Vd/YscuwtPDMsdT4hz+PkOQ/S6U7NmgzHG/M+pWdzHNYBkxIkfOFXYbEF5JBsTEzt1EcbLnSq1He9kjD1eL8VTLNNmTW4qkWDwuiWEGwdwt+/08xzF1SnULKgLXN3BB/d+a3gxOkwN+Xy257+yaz/DDE4ZzXAa2gFj4Etg7EzOn29lvpqrjLbUXzLpbF4eDzbE1ZdOx4Ktdhy9wDRqc4wANySbD1KexTHMeWvsR6yDsQeRV92AqU/tX8z4gx3d7/HYW6wTuvaUunHcjOVng33ZPJmYSk1oa3vHAd5UA8Tjc+IjgLgeiunV6PwkTqIgG997dbSo1fFtDDpJmBP5BZrG4w6rcON14zqylU3XLQobvcbM0iDDHNgmSI57EevNdxDJaZIBiACYbfbadJ+e6qMtxge3S4uki5BEAjaf7hupNLGMYYdH/AFnUDNgZ2IsRFtl0KeLswdOSdjA9qMjDy5sd29pkcQNzDSR8JuQEvs/2YbQZ32JdqqiC2l9xjpsXuPxnYxEDqtj2kx2H7s6wDDSWAzMgnqJAMHc8V56M6LqbtRMyZHCQtnUm42g7o2px3Zlg0Jz9wJbIINzIn1k/knWFlQt3p6iQHadTTYS0XHnc2t6ZGjiNr33/AGVpstxIqACo4xEHS4NJ+6Nxc7e6y2bMM0l7heLoVXkuDu8I1NqBpa0MIkeMk7WN7zzVfQxulx0x4tgRMX/Edrcd/JXznfZywsBax+oklp8RG8DTAEFtuZ4xZynjGn+jqmIhok6RtEDgrNRZnukl7ivwFJzn7QGHiJvNmkWkmRcniFZ5JmLu8NKoJbJGggGx3BIN/KFHY2q+W+MEAGYEkA2aWk+OI23n5J2g1rAKjdTXatL5+6fxRvvMj+6OCzatlYZZy3Jp5J2TY6lhC+m8PY5jocS4d2W7tc0cDpIlbjDVg4AtIIIkEbEHYhYHN6VGu0vru7trLB4ElwEGCwm95FlrchxjatNrqcaAABcEgjgQNoX0OirKUUlZeS/yfOTg6dRxLlC40rq7yQQhCAFxdQgPPMbT3glroIBFjfcSsvh89qUqwpVGh2owHCxPKeBW+zbAaTa9pWD7T0CL6Rq4Hl1HVeLrtHCV21dGElkr8Tnhc+fhkzHrHrsClfbi1sg3478dvPgsoKbi8anaSDtYw2B4iQbb+yk4ys5jR95u8tmPW0hYS00cJHs6fVRUVG5Z4nNHGZP78lVVsbM3v++Cp35jJUvs9/NxDRNmHWeukggepWq0qgnJnStRd2R6tiMToYymLNaA1sWFrSOSgvrESbSfyPAqNiK+oDhe82Hom3ViLC144nleV4ap9/M699lZHMU4ug8+EbKdhqWhgHn+/wA1Ea8WUqk6J1Te3vEfKyvJYsZuVyS6rqgzHI3vyATbsUREHeY6RzjiotUnc7T+k7+qa7yxdtfY7nhb5eyp07llIq+0WEbVpuIgVG+LVBvEnSqz+H1Zgr1Hu3bTOnkNRAc6YsYgT/cVd4okAHisnmGE7lwq4fW5xcQ6mDqLg7drQBJvfj7L09K99N0m+eDKsrNTXzPQX5trJbIEcOJi3PeAo2I11XinSY57zIIaAY8yRAF9zAVz2c7G0WUmPxQc+t8ZaXFrGgzDCB8UTJ5notdRZToNAo0g1p/A3iLXIH1XJ0qcZYfBL1VsRRkcL2UxQue5Hk83gcDp3Sahcw93XaBItZpj8JYW/dJEEDktk3E6plwbYxBm1r8Cbqj7TZWTRNWS+pS8QImS2xcCPIE+Y6lJRv7KM4V5N2nYqu0D2mg6kSLeJjWmQJOx5yDY72XlNeoaTyDsT/r2W/xGbNqMFOm25d4RO883HYX32tdaDKcnwuHcypUaKleBD33DTF+7aR4Tfc36ropVY014+C0lKPHJ5jhsULTy/wAq2wlcWjeV6fXxdCsO7fRZUa6xkA7deB22iFQZl2Kw9Rp+yF1KqAS1rnufTdxh2rU5vKQbciq9SlV4f1Cqyj7SsMZdmTTLHta4WIB4OAsQTt/lXrKBcw9y06TBLZgNvcAX1Xna1+ixea5JiMKAajdbeL6epzWkCTqsCPMiPom8vzp7CC1xER7R+aytOK80X2xnmLNHjszdLNJ0gyTa88eu1/8AUqTha7aj3NeG3F4vLuDm9eqr8zxDq9EVPDYRqtb4hebixsOnRVlLEukGdgb+vD98VVp8ohJWsd7UYOo2sxhcS0tkG+mZOqJ9PmtJ2Co1hW2ikGkOM7ndtufGVgs5z4vrsYTYNiTsNRJueey3v8OMcQ99Ilrg4ag4SYIjc7AfmvR0yiq0Nya8j5/UuPWa956GwpabTgX0ABCEIAXF1CAp8JUZVaA70P5KDj8ia/VqAcIMefBVeDxhpnmOI/MdVqMHiA9oIMj6JhkWPJc97INa7vGC15bzi7Qekx7rI5jRqNcSZE3nnygixXvWYZbINpaVhM77KuhwYCQeA3HS+4XDqKDb3RRRo8ixbzMw2fID3U7sm4/aOAlh+oi6k5xgDRfpfQeGzHel9wTtLQ0Bt+c+aoi40qmphnSfJQ47ouHextSntkmenEju5G+q5/IeSqMXml7HY7cDHTjZOYfHaqVE7BzJPD4iXT8iB6KlzSgWEuHwn2J4eS8WlSW9xkdVPWXnKL88Fxh835gfT6q3qY9rogySPQHjc9RbzWcySoWNNRvxElrTyAHijz1AeiucvoUMQT4zQqncEB1InjYQ5gPMao5QpnShdon1+CqOMvqS3Pnf4jbTtBE2I/e6YquEySY5z877Hgl4um/Dyyo3S6ZaRc3MBzXfeYRsfNQ9W5Gxkj0mZ+iz6VjvjO+TmMq2na315ytH2KyRrQ3E1AXGJaIgM1Dc8zePmqDL8vdiazWkeEXedwADt1k2hb2rUa1oYDEAAW3tx5Ss60+nGyeWXvfA3jszeDZ1+N4ABjj8v2FV4rMKlEt8RIfJjw2E2MSSCRzSM3xTWwQTqiHEDfkAqA48mRY8ifisIsfVZU4bkaKyXBp/+aY4hzdTCDIv4ZvqGn8Jta3FX+ErhwLJ8V+ojiDeCPysvNKDoJLT4SRHT9yVednsY4VGyS28TEzw24rRxcHcpKKawUjsKMJmD2U3FzGM1smxbrkAHnHiE9BzV9SwZdpqawA7YEE+K/hMG1hv7Ki7fsFPMGObcvolrr/ea4OBPCfEUnAYt3My0AwOvGeS6K9Nu0ucf9+5NKd48m3qO3Ic3VFm3k24OgSfom6uYvpgaXBrYLg5ohpPG/3nFt9zw4qt/wCXq93MiDAiJiNtx0slYMl8aw2JaLnwg3i5+G3p84XMnfki3maPA56148XiI47E77Dfgs5nfY0EOq4Q6mw5xpGS4Rcd1pEuvbSel1V1O8pVajgC0C/AwDsTvYwtd2cqDRZ/iEjebxJA/t69fNWi5wecorKCit0DC4WtLIiIgm/5fvZOtqNgNMi9/LoFbdvsAKQOIoscQ50Vmt4atqongTY9SDxWDdmDny1gdqd4Z4ibcOK66WndTMTKWoiuR+qO/rkUPCJ06m7kNEb7g843hev9gezrqDDUeSS8DfeBtJWf/h92Q0NDnN0/Ur1JjYEBe9RpKCPHnmTZx+yWm6p2HMpxbkAhCEAIQhAedSpGCxjqTpb6jgf3zUddUA2OXZi2qJbvxaf37qRWoNcNhPJYik4tILSQRsQr7A5yHeGrY/iG3ryUkEfH5a10hzQR1ErzztN/DZryamGcKb/wH4D5fh+i9ceZF7jmP3dV2KowJ3HP9eSq4kM8WyfKsRhv61gzUKdPw/EXSXB25FyR1+Rs6tWm+n/OYC7Z3iOogj737Ox22Vz2re2f5b2tfEXG/QH/AF5rzzH167dQNgbGAP3wXhVYdSq82OeXNyxxGOpCGU2hjW2ABJ9TJMkzvuomIr6C1073a4cY/NUYoPc175kM0z5udpH5qXlk1G1GOu3Tq3BhwIEiOMErd0Ipbm/iQ1fLN/kmObiqXd1odpuCLFpP3m8trtNjHkRSPxDWVSNQc1sgO3BIbvbeSPQuVT2YtUq0qlQ0xUY5ragkw4jw+65U7M4sjxYjDuEyfE8aud+64rNUoRk1KSS7XOzTajpppvHY3eQNFOmXk+Kp1FgNh+fqpP8AyAl3MgkX/VZOlmbgQx0U7xbYWFpHJXPfWBEWg+8yvLrUnvuz3ISTWDuZv1m9ja3KNxHoqwUmuDuZ4G5EbbRJKsMQZeTv+tuHJQ9OmTxLoJN/UDmtKeFYs2KawtsBcWBPXxX+al4SqSGiB5bkQJJIH15KIHEeGwgySZvNp3sefkEmrWipxkE32n05K047iu4O29Rj3se0Q7S0eRHh9BH7uuZR42E79N9gf0VP2lxvgj9lW/Ywgsk9Pr+/dbVE1QUmVjLxWLRr3OBt4RuDtNo9dx8k5gazxF4EkiRezgbD39FaCm3Zw4TfYEC2/T98FU1opFxMuEWM8XEbuvEE7m264Yy34Ni4a5rtNSrTGkSCYA1GxAdNyDEzxhQRmAFQmm0NbcuYLN6wPu7AxtZMOxBNMNLrW3PE/lZRWjS43vxvvdWUW+SVZGjoUxiqFek4j+YxzYn4SbsLYM2cGm3JUf8ADDsgXOFepPdskMB+8fxHy+vkrjs1TmoA34nEDbYTJJ6ACflzXpOEwjWNDWgBoEACwXs+iqb2ybWL4PL1+3erCsNRAHkpCFFxNaTob8R9hzXrnCLpHU4ngLDz4p9JpsDQAOCUgBCEIDkoXYQgPPnMSQFKexN6UAgBKDUoBKAQgewuJczY25Hb/CsaeMa7+137+aqwEodVJAnOMmpVh4mgH8QFvULG5v2WiSJcOmy3TCRsbJt9+CznRhLLRRxTPKqmWhge0ss8AOEbwZB8wVXjBCnLmSZBaAdhJH6L1fE4Fj9wPRVlbJG8AD6LGpQ3Jpdyrizzujh9GrUDcEagJieNr/JM5XiruDnjSwwTO0mAt1WyMcoUL/4/BMRfpKxlplbBGwxuMzUPc802HuwQwVIjUbT/AK5J/B497SATIOx+SvMx7EurQS9w07AQAPJoEBRf/ieKYPA5rwOBEHz43VammusI9ChX2qzJH/KtIi7T14xG31Uelie8iBJuCORvf3UR+X4hgGpjZG0nblcC/t5KFiTWpzLDq4ua78rFcT0yTs8M6fWo+ZbVsZH90tjyvumml9V2lgLnXtPAcSTYDqqvCUqtUgFkDmSB9JKtc9DsDhqZaC6tWeZdGzGiwAuRc78Y8lPRztVmzGpq0uOSl7W5XiqbA+pRc2nMF4cx7Zm0ljjpk844K4/hvinO1AW0RLjOkSYGqAd+SosP2qxjTEa2Gzqb2F7Hg7tcDwKsMR2lqPLW0cIzDULF1OnNyJl2oxz2jguupRnKhsaV/czmjqakW5dzf4nF6AA4ybRfcE7jnt7Ksx+Lb3Ya4GZNucfBEenskZ/TLaGHfSfJe7wkiTpc0E7HnHzVD3tKdDn1qjpu/u2imHdGai6o3qSPLgvKo6O2XydsfSC2JtZDE5iDUZB5C1xtAEK4wDK1U2Bg8XXPPwt4b8VYZNlDi2X+K9o2I4cNlu8gyR0T8I9Z9169HRxaTaM3rJtCewuTuphz3AyYALviPM+S2YUZ9ZlJviIEKrxWZufZvhbz4nyXfGKirI5ZScndlhisbfQzxOPsnsJh9Avdx3KhZVA23PHirRSQCEIQAhCEAIQhAY6sxR3BWFZqhVGoQNSiUlyTKAeDkoOUbUuh6kEkOSxV5qLrXdakgkuaD1TL6XL3/VN60oV+aECHAjcfmEqkWcWg+Rhd70LjwDwBSwsSmU6Z2JHn+oS/sY4EFVp6Ehc71wUWJJWLygVBBCzua9l6h+ET1H6K7bj3DmnW5w4cSsqtGNRWkQ43MXl/Z+q139J3nED5lWVfs6+qZqxO17wPRaYZ8Yi3yCadnE8GrGGipwdyvTRQ0+yNPjPspVDsrRH3Z81YHNejUg5oeYC6FTiuxOwS7siXua9pAaxpDGwfC4/ebf184XcD2Io0yC8i3OB7Lj82efvO9EwcUTwJ8zKhU4J3SLbUaelVw1EAM8RHJIxGevNmwwfMrPNeT/hP0mq5Ymd6SZJJPM3TrCo7U40qQW+WVLq8as1ljvEtK3ZAdQhCgAhCEAIQhAZx7VFq01PcE05qAqqjEw5qs6tNRKlNCCGUmU89iacFIOal3UkFcQDmpcJSJRKA6XLmtcKSVIF96VzveiQuQgFl4SCiEaUAksSe7ToalBiEjHdJQoqQGJbWKAR20U62mn20061iAZZTTzWpYalhqASEpK0o0pYErKvjWpCzeUM8UrSBACEIUAEIQgBCEICiKbKEIBt6jVQhCEEWoo7kIQDLklCFIBcQhACEIQHEIQhILq4hSBQSwhCAW1OBCEA41LCEKAKCcahCkCkIQgLLKldsQhQwKQhCgAhCEAIQhAf/2Q=="/>
          <p:cNvSpPr>
            <a:spLocks noChangeAspect="1" noChangeArrowheads="1"/>
          </p:cNvSpPr>
          <p:nvPr/>
        </p:nvSpPr>
        <p:spPr bwMode="auto">
          <a:xfrm>
            <a:off x="160338" y="-144463"/>
            <a:ext cx="304800" cy="304801"/>
          </a:xfrm>
          <a:prstGeom prst="rect">
            <a:avLst/>
          </a:prstGeom>
          <a:noFill/>
          <a:ln w="9525">
            <a:noFill/>
            <a:miter lim="800000"/>
            <a:headEnd/>
            <a:tailEnd/>
          </a:ln>
        </p:spPr>
        <p:txBody>
          <a:bodyPr/>
          <a:lstStyle/>
          <a:p>
            <a:pPr eaLnBrk="0" hangingPunct="0"/>
            <a:endParaRPr lang="es-ES"/>
          </a:p>
        </p:txBody>
      </p:sp>
      <p:pic>
        <p:nvPicPr>
          <p:cNvPr id="7" name="Imagen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66072" y="90302"/>
            <a:ext cx="1555606" cy="600464"/>
          </a:xfrm>
          <a:prstGeom prst="rect">
            <a:avLst/>
          </a:prstGeom>
        </p:spPr>
      </p:pic>
    </p:spTree>
    <p:extLst>
      <p:ext uri="{BB962C8B-B14F-4D97-AF65-F5344CB8AC3E}">
        <p14:creationId xmlns:p14="http://schemas.microsoft.com/office/powerpoint/2010/main" val="318055272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3"/>
          <p:cNvSpPr>
            <a:spLocks noChangeArrowheads="1"/>
          </p:cNvSpPr>
          <p:nvPr/>
        </p:nvSpPr>
        <p:spPr bwMode="auto">
          <a:xfrm>
            <a:off x="0" y="-26988"/>
            <a:ext cx="9144000" cy="865188"/>
          </a:xfrm>
          <a:prstGeom prst="roundRect">
            <a:avLst>
              <a:gd name="adj" fmla="val 0"/>
            </a:avLst>
          </a:prstGeom>
          <a:noFill/>
          <a:ln w="9525" algn="ctr">
            <a:noFill/>
            <a:round/>
            <a:headEnd/>
            <a:tailEnd/>
          </a:ln>
        </p:spPr>
        <p:txBody>
          <a:bodyPr wrap="none" anchor="ctr"/>
          <a:lstStyle/>
          <a:p>
            <a:r>
              <a:rPr lang="es-ES" altLang="es-CL" sz="3200" dirty="0"/>
              <a:t>	</a:t>
            </a:r>
            <a:endParaRPr lang="es-ES" altLang="es-CL" sz="3200" strike="sngStrike" dirty="0">
              <a:solidFill>
                <a:srgbClr val="FF0000"/>
              </a:solidFill>
            </a:endParaRPr>
          </a:p>
        </p:txBody>
      </p:sp>
      <p:cxnSp>
        <p:nvCxnSpPr>
          <p:cNvPr id="3" name="2 Conector recto"/>
          <p:cNvCxnSpPr/>
          <p:nvPr/>
        </p:nvCxnSpPr>
        <p:spPr>
          <a:xfrm>
            <a:off x="0" y="857250"/>
            <a:ext cx="8143875" cy="0"/>
          </a:xfrm>
          <a:prstGeom prst="line">
            <a:avLst/>
          </a:prstGeom>
          <a:ln w="34925">
            <a:solidFill>
              <a:srgbClr val="5BA3A2"/>
            </a:solidFill>
          </a:ln>
        </p:spPr>
        <p:style>
          <a:lnRef idx="1">
            <a:schemeClr val="accent1"/>
          </a:lnRef>
          <a:fillRef idx="0">
            <a:schemeClr val="accent1"/>
          </a:fillRef>
          <a:effectRef idx="0">
            <a:schemeClr val="accent1"/>
          </a:effectRef>
          <a:fontRef idx="minor">
            <a:schemeClr val="tx1"/>
          </a:fontRef>
        </p:style>
      </p:cxnSp>
      <p:sp>
        <p:nvSpPr>
          <p:cNvPr id="5" name="Rectángulo 1"/>
          <p:cNvSpPr/>
          <p:nvPr/>
        </p:nvSpPr>
        <p:spPr>
          <a:xfrm>
            <a:off x="503186" y="1988840"/>
            <a:ext cx="8137628" cy="5262979"/>
          </a:xfrm>
          <a:prstGeom prst="rect">
            <a:avLst/>
          </a:prstGeom>
        </p:spPr>
        <p:txBody>
          <a:bodyPr wrap="square">
            <a:spAutoFit/>
          </a:bodyPr>
          <a:lstStyle/>
          <a:p>
            <a:pPr lvl="0" algn="ctr"/>
            <a:r>
              <a:rPr lang="es-ES" sz="4000" b="1" dirty="0" smtClean="0"/>
              <a:t>Muchas gracias</a:t>
            </a:r>
          </a:p>
          <a:p>
            <a:pPr lvl="0" algn="ctr"/>
            <a:endParaRPr lang="es-ES" sz="4000" b="1" dirty="0" smtClean="0"/>
          </a:p>
          <a:p>
            <a:pPr lvl="0" algn="ctr"/>
            <a:endParaRPr lang="es-ES" sz="1600" b="1" dirty="0"/>
          </a:p>
          <a:p>
            <a:pPr algn="ctr"/>
            <a:r>
              <a:rPr lang="es-CL" sz="1600" dirty="0"/>
              <a:t>Stefan </a:t>
            </a:r>
            <a:r>
              <a:rPr lang="es-CL" sz="1600" dirty="0" smtClean="0"/>
              <a:t>Larenas Riobó</a:t>
            </a:r>
            <a:endParaRPr lang="es-ES" sz="1600" dirty="0"/>
          </a:p>
          <a:p>
            <a:pPr algn="ctr"/>
            <a:r>
              <a:rPr lang="es-CL" sz="1600" dirty="0"/>
              <a:t>Presidente de ODECU</a:t>
            </a:r>
            <a:endParaRPr lang="es-ES" sz="1600" dirty="0"/>
          </a:p>
          <a:p>
            <a:pPr algn="ctr"/>
            <a:r>
              <a:rPr lang="es-CL" sz="1600" u="sng" dirty="0">
                <a:hlinkClick r:id="rId3"/>
              </a:rPr>
              <a:t>stefanl@odecu.cl</a:t>
            </a:r>
            <a:r>
              <a:rPr lang="es-CL" sz="1600" dirty="0"/>
              <a:t> </a:t>
            </a:r>
            <a:endParaRPr lang="es-ES" sz="1600" dirty="0"/>
          </a:p>
          <a:p>
            <a:pPr algn="ctr"/>
            <a:r>
              <a:rPr lang="es-CL" sz="1600" dirty="0"/>
              <a:t>+56 9 9318 </a:t>
            </a:r>
            <a:r>
              <a:rPr lang="es-CL" sz="1600" dirty="0" smtClean="0"/>
              <a:t>2304</a:t>
            </a:r>
          </a:p>
          <a:p>
            <a:pPr algn="ctr"/>
            <a:endParaRPr lang="es-CL" sz="1600" dirty="0"/>
          </a:p>
          <a:p>
            <a:pPr algn="ctr"/>
            <a:endParaRPr lang="es-CL" sz="1600" dirty="0" smtClean="0"/>
          </a:p>
          <a:p>
            <a:pPr algn="ctr"/>
            <a:endParaRPr lang="es-CL" sz="1600" dirty="0"/>
          </a:p>
          <a:p>
            <a:pPr algn="ctr"/>
            <a:endParaRPr lang="es-ES" sz="1600" dirty="0"/>
          </a:p>
          <a:p>
            <a:pPr algn="ctr"/>
            <a:r>
              <a:rPr lang="es-CL" sz="1600" dirty="0"/>
              <a:t> </a:t>
            </a:r>
            <a:endParaRPr lang="es-ES" sz="1600" dirty="0"/>
          </a:p>
          <a:p>
            <a:pPr algn="ctr"/>
            <a:r>
              <a:rPr lang="es-CL" sz="1600" dirty="0"/>
              <a:t>Carlos Montoya Ramos</a:t>
            </a:r>
            <a:endParaRPr lang="es-ES" sz="1600" dirty="0"/>
          </a:p>
          <a:p>
            <a:pPr algn="ctr"/>
            <a:r>
              <a:rPr lang="es-CL" sz="1600" dirty="0"/>
              <a:t>Encargado de Comunicaciones ODECU</a:t>
            </a:r>
            <a:endParaRPr lang="es-ES" sz="1600" dirty="0"/>
          </a:p>
          <a:p>
            <a:pPr algn="ctr"/>
            <a:r>
              <a:rPr lang="es-CL" sz="1600" u="sng" dirty="0">
                <a:hlinkClick r:id="rId4"/>
              </a:rPr>
              <a:t>carlos.montoya.ramos@gmail.com</a:t>
            </a:r>
            <a:endParaRPr lang="es-ES" sz="1600" dirty="0"/>
          </a:p>
          <a:p>
            <a:pPr algn="ctr"/>
            <a:r>
              <a:rPr lang="es-CL" sz="1600" dirty="0"/>
              <a:t>+56 9 7579 8763</a:t>
            </a:r>
            <a:endParaRPr lang="es-ES" sz="1600" dirty="0"/>
          </a:p>
          <a:p>
            <a:pPr lvl="0" algn="ctr"/>
            <a:endParaRPr lang="es-ES" sz="1600" dirty="0"/>
          </a:p>
          <a:p>
            <a:pPr marL="285750" lvl="0" indent="-285750" algn="just">
              <a:buFont typeface="Arial" pitchFamily="34" charset="0"/>
              <a:buChar char="•"/>
            </a:pPr>
            <a:endParaRPr lang="es-ES" sz="1600" dirty="0"/>
          </a:p>
        </p:txBody>
      </p:sp>
      <p:pic>
        <p:nvPicPr>
          <p:cNvPr id="7" name="Imagen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66072" y="90302"/>
            <a:ext cx="1555606" cy="600464"/>
          </a:xfrm>
          <a:prstGeom prst="rect">
            <a:avLst/>
          </a:prstGeom>
        </p:spPr>
      </p:pic>
    </p:spTree>
    <p:extLst>
      <p:ext uri="{BB962C8B-B14F-4D97-AF65-F5344CB8AC3E}">
        <p14:creationId xmlns:p14="http://schemas.microsoft.com/office/powerpoint/2010/main" val="3509610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3"/>
          <p:cNvSpPr>
            <a:spLocks noChangeArrowheads="1"/>
          </p:cNvSpPr>
          <p:nvPr/>
        </p:nvSpPr>
        <p:spPr bwMode="auto">
          <a:xfrm>
            <a:off x="0" y="-26988"/>
            <a:ext cx="9144000" cy="865188"/>
          </a:xfrm>
          <a:prstGeom prst="roundRect">
            <a:avLst>
              <a:gd name="adj" fmla="val 0"/>
            </a:avLst>
          </a:prstGeom>
          <a:noFill/>
          <a:ln w="9525" algn="ctr">
            <a:noFill/>
            <a:round/>
            <a:headEnd/>
            <a:tailEnd/>
          </a:ln>
        </p:spPr>
        <p:txBody>
          <a:bodyPr wrap="none" anchor="ctr"/>
          <a:lstStyle/>
          <a:p>
            <a:r>
              <a:rPr lang="es-ES" altLang="es-CL" sz="3200" dirty="0"/>
              <a:t>	</a:t>
            </a:r>
            <a:r>
              <a:rPr lang="es-ES" altLang="es-CL" sz="3200" dirty="0" smtClean="0">
                <a:solidFill>
                  <a:schemeClr val="tx1">
                    <a:lumMod val="75000"/>
                    <a:lumOff val="25000"/>
                  </a:schemeClr>
                </a:solidFill>
              </a:rPr>
              <a:t>Mapa Costanera Norte</a:t>
            </a:r>
            <a:endParaRPr lang="es-ES" altLang="es-CL" sz="3200" strike="sngStrike" dirty="0">
              <a:solidFill>
                <a:srgbClr val="FF0000"/>
              </a:solidFill>
            </a:endParaRPr>
          </a:p>
        </p:txBody>
      </p:sp>
      <p:cxnSp>
        <p:nvCxnSpPr>
          <p:cNvPr id="3" name="7 Conector recto"/>
          <p:cNvCxnSpPr/>
          <p:nvPr/>
        </p:nvCxnSpPr>
        <p:spPr>
          <a:xfrm>
            <a:off x="0" y="857250"/>
            <a:ext cx="8143875" cy="0"/>
          </a:xfrm>
          <a:prstGeom prst="line">
            <a:avLst/>
          </a:prstGeom>
          <a:ln w="34925">
            <a:solidFill>
              <a:srgbClr val="5BA3A2"/>
            </a:solidFill>
          </a:ln>
        </p:spPr>
        <p:style>
          <a:lnRef idx="1">
            <a:schemeClr val="accent1"/>
          </a:lnRef>
          <a:fillRef idx="0">
            <a:schemeClr val="accent1"/>
          </a:fillRef>
          <a:effectRef idx="0">
            <a:schemeClr val="accent1"/>
          </a:effectRef>
          <a:fontRef idx="minor">
            <a:schemeClr val="tx1"/>
          </a:fontRef>
        </p:style>
      </p:cxnSp>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66072" y="90302"/>
            <a:ext cx="1555606" cy="600464"/>
          </a:xfrm>
          <a:prstGeom prst="rect">
            <a:avLst/>
          </a:prstGeom>
        </p:spPr>
      </p:pic>
      <p:pic>
        <p:nvPicPr>
          <p:cNvPr id="5" name="Imagen 4"/>
          <p:cNvPicPr>
            <a:picLocks noChangeAspect="1"/>
          </p:cNvPicPr>
          <p:nvPr/>
        </p:nvPicPr>
        <p:blipFill>
          <a:blip r:embed="rId3"/>
          <a:stretch>
            <a:fillRect/>
          </a:stretch>
        </p:blipFill>
        <p:spPr>
          <a:xfrm>
            <a:off x="885825" y="1268760"/>
            <a:ext cx="7372350" cy="5286375"/>
          </a:xfrm>
          <a:prstGeom prst="rect">
            <a:avLst/>
          </a:prstGeom>
        </p:spPr>
      </p:pic>
    </p:spTree>
    <p:extLst>
      <p:ext uri="{BB962C8B-B14F-4D97-AF65-F5344CB8AC3E}">
        <p14:creationId xmlns:p14="http://schemas.microsoft.com/office/powerpoint/2010/main" val="11212518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3"/>
          <p:cNvSpPr>
            <a:spLocks noChangeArrowheads="1"/>
          </p:cNvSpPr>
          <p:nvPr/>
        </p:nvSpPr>
        <p:spPr bwMode="auto">
          <a:xfrm>
            <a:off x="0" y="-26988"/>
            <a:ext cx="9144000" cy="865188"/>
          </a:xfrm>
          <a:prstGeom prst="roundRect">
            <a:avLst>
              <a:gd name="adj" fmla="val 0"/>
            </a:avLst>
          </a:prstGeom>
          <a:noFill/>
          <a:ln w="9525" algn="ctr">
            <a:noFill/>
            <a:round/>
            <a:headEnd/>
            <a:tailEnd/>
          </a:ln>
        </p:spPr>
        <p:txBody>
          <a:bodyPr wrap="none" anchor="ctr"/>
          <a:lstStyle/>
          <a:p>
            <a:r>
              <a:rPr lang="es-ES" altLang="es-CL" sz="3200" dirty="0"/>
              <a:t>	</a:t>
            </a:r>
            <a:r>
              <a:rPr lang="es-ES" altLang="es-CL" sz="3200" dirty="0" smtClean="0">
                <a:solidFill>
                  <a:schemeClr val="tx1">
                    <a:lumMod val="75000"/>
                    <a:lumOff val="25000"/>
                  </a:schemeClr>
                </a:solidFill>
              </a:rPr>
              <a:t>Segmento Poniente Eje Costanera</a:t>
            </a:r>
            <a:endParaRPr lang="es-ES" altLang="es-CL" sz="3200" dirty="0">
              <a:solidFill>
                <a:schemeClr val="tx1">
                  <a:lumMod val="75000"/>
                  <a:lumOff val="25000"/>
                </a:schemeClr>
              </a:solidFill>
            </a:endParaRPr>
          </a:p>
        </p:txBody>
      </p:sp>
      <p:cxnSp>
        <p:nvCxnSpPr>
          <p:cNvPr id="3" name="7 Conector recto"/>
          <p:cNvCxnSpPr/>
          <p:nvPr/>
        </p:nvCxnSpPr>
        <p:spPr>
          <a:xfrm>
            <a:off x="0" y="857250"/>
            <a:ext cx="8143875" cy="0"/>
          </a:xfrm>
          <a:prstGeom prst="line">
            <a:avLst/>
          </a:prstGeom>
          <a:ln w="34925">
            <a:solidFill>
              <a:srgbClr val="5BA3A2"/>
            </a:solidFill>
          </a:ln>
        </p:spPr>
        <p:style>
          <a:lnRef idx="1">
            <a:schemeClr val="accent1"/>
          </a:lnRef>
          <a:fillRef idx="0">
            <a:schemeClr val="accent1"/>
          </a:fillRef>
          <a:effectRef idx="0">
            <a:schemeClr val="accent1"/>
          </a:effectRef>
          <a:fontRef idx="minor">
            <a:schemeClr val="tx1"/>
          </a:fontRef>
        </p:style>
      </p:cxnSp>
      <p:sp>
        <p:nvSpPr>
          <p:cNvPr id="4" name="AutoShape 9" descr="data:image/jpeg;base64,/9j/4AAQSkZJRgABAQAAAQABAAD/2wCEAAkGBxQSEhQUEhQUFBQVFxgXGBUYGBcVFxgYFhcXFxUVFRUYHCghGBolHRcXITEhJSkrLi4uFx8zODMsNygtMCsBCgoKDg0OGxAQGywmHyYsLCwyNCwwLC8sLzQvNCwsLCwsMCwvLCwsLDQsLC8sLCwsLCwsLDUsLCwsLywsLTQsLP/AABEIAMIBAwMBIgACEQEDEQH/xAAbAAABBQEBAAAAAAAAAAAAAAAAAgMEBQYBB//EADwQAAEDAgQDBgMGBgICAwAAAAEAAhEDIQQFEjFBUWEGEyJxgaEykbEUQlLB0fAHIzNi4fEVckOSFqLC/8QAGgEBAAMBAQEAAAAAAAAAAAAAAAECAwQFBv/EADARAAIBAwMCAgoBBQAAAAAAAAABAgMRIQQSMRNBIlEFFDJhcYGRodHwwSNCseHx/9oADAMBAAIRAxEAPwD25CEIAQhcLoQHUJp1ceabOIPJBckoUM1jzSDW6lTYi5PQoAxHVd+1dVBJOQoP2rqutxXVG0ssE1CjNxN4kSnO+5hUjOMuGS4tcjqE2K4Sw4FXIOoQhACEIQAhCEAIQhACEIQAhCEAIQhACEIQAhCEALhKCkFAcc8ppy69ySxpdc2H1UkCC/kkuY7jA8zCg5pm4pCGw36rJ5hn4nxPJJ8/os5VEi8acpZSNnUe0b1WD3TDnsP/AJm/IrCjGVH/AAU3u6kafqnRhsUbikPV91Xq3L9CXc2fcT8NVh9YTdbDVW3gkcxf6LG/a6tM/wA2jUb1A1D2Vtleeg/BU9J+oKlTTKypyiWXflFetdsVIPEATv8ART6GLZV/qNAd+MWKMfgw0Bx8Qt4uvDZcPpDqbPD7Pc6NLs3Z5I7KDonWZHGN+iS3NHCGk3mDYyk1sY/T8Ddx9736KKM1JdoIYHgSHEagR5rw3KN/C2vqegoN+0ky/pVA4DcHyiUOcW/qFVCtU3Ba1k/EPeylHFFlz4mc7XHku+l6QnTS35Xn/JyT0t3gn0sWfNS2VuYhY/Nc50GKe0b+aMt7RmQHmfS/VaS9NR37VHHmF6Pnt3G0B5LocoWFxQeJBsdvJSC8r0aOrhUVzilTcXYfQmqdUHb5J1dRQEIQgBCEIAQhCAEIQgBCEIAQhCA4SmnlOOUXF4llMS9zWjmTCNpK7IZzTJAXc0raKZIidgNpKXReDBBB291UdsMT3bKb5IaHGbTuLKs5WjdGlGO6aRW/ZybuPjP3rW6XT2LotMOeASNrceQHBVbs5ougOdpJuDMeRgqyZUhrS5wOoS122oC08pXLFrg9OUWrNkXMHPYwvs1oEnTBdCYws1WNc2pWbqkw7w24EGIMp7HZqxgPeEBsHfiqFvaNurwPkxs1jh+ZCzm7S5NqcHKPGfMvIqtMd4fN0OB+kJNfLmVf6jA1/B7bHzCdyjM6NQkVabvhgGJMneANvNTg4NGxPIcVrHKMKl07WKfDUquHcQ4mpTOzou3o6PqtbgXiswscBpcItb181Hy6lqJL40t+Kdul1Ly+m1peQQGydPKOi2Vtvi4OGqrSxyYXH43u9dKpBcwlk3DiBsVMyl+oMAY1w4Ay63Eatlfuyyj3r6rgHue6btkARAA/VShVLbCC3awmOmkBfMulGM3Z4zx5drnpPU3jZIr8JhS3whoDL+Ex7ApvFVBRu6k/Sblwu0dbbBWlbEtaYJM26b7RMT6JygTFyT0iDHI9VpsV9qeflj99xj1WstHlnaLGg13PFmm4jjZV9DHgvH4Z35LXfxAyRjKf2imyACO9AuIdbXpGxBiY4EngvPHQ0kjbh1WU6OfEepQqRnDBvMjzp7CRqaQ3aeIngf1W1yvH960G3XovKclyrE1gXU6Z08yQwT0Ljf0WqyjA4qmZcW0o31PH0bNlnCdSjJW4MtRRpTTykzaVJ3F07QxXNQ/tQJAMT5wevokhw3DhfrP0Xv6fWwttkzxalGXKRdMeDsuqrp1iFOo4gHzXoJpq6OceQhCkAhCEAIQhACEIQAhCEBme0PaYUpp0vE8buEQ3p1KyuCxtTEVWsrPDzBgEwBJEgRvIA+Sn9pMtNFzjIIcJFtpOyx2JqFha4SCNjxkEwvl6usrVKzhUWE+Ec0pO+SZju0NalVf3TiPuwNobaCOdltcBj2Zhg3UcQHU3PbplwILXD4XtneDBXnlTGUjLqpLKhcXhwFpG4j3VnmGdv7ttSmZbvI5LppaiWnspZjImFRwdxvOME/AOP2ika7H/APmPwHgC1w+ExaDCVTrBtIdyw4nDOmaYJ7yiZ2HG+8iVdZL2qq/ZxVqNDqJcWE/EJHBzTwMpYZl1UhzWdy/fVRcaZB/6fD7L0JQ7xZ7lHXRlFKa+n47fFGfdTa8NbSxFSk0T/LrUnG53BfEkeasMHkjoE1GG8kspvBcOVyAArV2AYf6ePrN/7sY8/NsKHXyEOJL8yqEHcCmR/wDuFXK7fdfk36tN/wB1vk3/AATcJRp0r+FoG5JE/wCEzj+1NFlmu1HgGiZ4QDIEquOQZewzUrYiseRcym3/AOon3UjD59hMNbC0KTHfj+N//u6SqSrqOG0vhlkeBu6UpfZfkscso4qpTJrTRoaiYMsqVQYhpZJ0ttv57q//AOQDRAbIEXGw6LHYTO6tarLncDAM7/lxXKmZuhzSbkz+X5BeVrtVNSUYXWC8KHVy7c9jZNzVjtpHpbjaw/JOuqNcOTYFmmD6zEDyWHwebOphrQY8QJ5mTtCl4vNHOnkOEe5jdcfrVRK0s/v72EtF4vCa+n3fL4bXu4RvfeLpjG4s0hqMFg+9MbmIPNZ0Ypwb4bjczsZFrc/NNUc/cy5uCASOEH25/JT6y2rWt8P3JT1V3ve5ozWFQFpILKjSHCZMEQfYrLVMdQwj3UWUWMLYbOkEkbgucbmZ91a4TNWVIEAc4sfYdF552wxR+21mkzBbxmxY0jbbfZbxvUjaLNaFOKk1JGtzHOCNLw9rxNwDBEf2kCyqa2cOc4mZmefXZZqjidQLfX/CkYasYAdcDb/aylQjz3OleE0P/IuhpJNoG/D9U9h8yNN0VAdJMjyN1QtdNtjJ8oUutU1Na0x4Z4XuqdOPcOXY2uFzXXSd3YAIDiJJN9xAPqEvK8+loD7uHLiOdysx2dxrmVAAJB4fmpeFDdTjsATA9bAKy11fTwWyXytg8P0pTVOalHub/L8xbUFjI9x5qwBXnDcZ3DKhuS6AL2mbq87K9oe8d3TuUtPluCve0vpSFXZGSzJfc8+M/M1iEAoXqmgIQhACEIQAhCEBj+0+KHeQYIHDpZYPNKY1FoMjeeXorrFFjSXlw8QmCZIlZvF4kFxPORK+dq011nVeG+xzPLK7HUZYRIkX+qoaWaVQG0aLXOF/CAXOceNheFpsHhnVajabfvRfpxNt4C9L7P5PRwgcykwGTqc4xqM7kkjbpsphqIQVmrnTR0zmr9jznKMmzKpQNOm3u2PIeG1SGNBm5O5ExtCu8B2DxLrVXMoxu4O7xh6tFjHnC9EFRp5WtIFrJNbG6bRJid4+Y/forevNLtY646dL2Sho9hqIZBq1STs/WG+UN0wqPNOwOJa1zqWJFQjZhaWSOI16iJHy8lssXi6rRI0gb3MEjkQ7ZJp58PvfDMTaLibAmSFktWl7X3RuqVS14nlmadm8Thw19cEsPEEEA8nRt9OqiYfDiRpBBJgQDc8ABxXrWIzGnUGktD2vs5pMzJ2iOfFRMHlDKbnPpUNNhvOqLfccbXHJcsq6llP6HbTqbY2migyvJnU4fWcW22sCCbX9FUZ27u6moElvOItPHktvmDzIDjpkbEXPCFi8/wAW0OeweNtt+EE2gAWWKm5ytI2pPuu/0I2HxAqEEQYInpxuFaUHF0G5uZB5A2jh/teeVqr6by6l4T0uInYjipuC7UvAh4h34m/SOC6Z6KTV4Dq2eT0GtVIHnE77b3VVVADiRJBmYMgHhuqnLs+diT3TGl1XgALBo+892wHM+W8qzr4GrSLjUAMmDpJLTv4jq2N/ZYeryp4mXjJS4YzSzPug97gWsbueIAMiOfKOqyGPzY4is+q+xcRHOAA1s9YAlbpnZB2OaG1KrqVMbBsS48CQ7do5KBnP8NXUaZdSqOdH4gB6EDbzXdpo04w3PlnPUqeOxnKDx7K0wztgfNZ8tdSdoeII/cjmFZUMWLJVp+ReErl3SvKWSTykD59Fe5RlFKmwPry9xAc2m0kABwFnHfVxiysMLi8PREMp0wQNyNRjfd0nivPlKKeWWTb9lFJ2fP8AOYNpt6lOYzBup1Xg1P5bbyIkzw6GVfjOqBmWMaQB9wH0jhxThGHqt7x9Km8EgbnVyu2d1rTVLmWfkcOtoSrJXVjFYnGl72MBtIgTKusG0NcHAkEbQYj5Kww2W4DvLUQJiHa3+HyE7qNm2Rd011ajV1MF9JEaG8XEi7gPL5qlSKrS/pytb5fT/R5VfR1oWdsGyyLOW1YYDqIsTxBHMcrbq9CyHY/KGUh3oqCo57RcfDBvb2WtYV9Xpup011OTOIpCELcsCEIQAhCEB4lnvZysKjqgfpoyRrAD5O4ESOE7kbLN4qoaToLtbTcP06fRwmxHmvXKLW1GVKZbLSbtPI8jztPSJWFzrIa9KsWMYarDcOlolnw3JIDXjkeS+es5JTqJJPn3P4mDSJHYOs0PqO4+EcrGePmvQH1yBq8AEXLpJHIG37lYHsbhm0e9e+WeItG+7GyPCbgySD19VqcLnbLNgkD53m64dR4JNXwe3pqbdJWRMql7nyS4CILi3TO8aWzebfJVONzUs8DHAj8RiwB4AbzfdSMZigG2faTyH/tPHoFkcXmQbIaQB7g3v7rK1+DspxvyWBzYtAN+Ikk7RFwP1Kap1qlZ4pMBJJEgSQ0xBc4xYDmm8iyw4gh9UEUBubgvI+6wjhO5/PbUUcTSotLaLG022kNmXEWGp1y4+apUnCGHz5fk3c2n4Vd/YscuwtPDMsdT4hz+PkOQ/S6U7NmgzHG/M+pWdzHNYBkxIkfOFXYbEF5JBsTEzt1EcbLnSq1He9kjD1eL8VTLNNmTW4qkWDwuiWEGwdwt+/08xzF1SnULKgLXN3BB/d+a3gxOkwN+Xy257+yaz/DDE4ZzXAa2gFj4Etg7EzOn29lvpqrjLbUXzLpbF4eDzbE1ZdOx4Ktdhy9wDRqc4wANySbD1KexTHMeWvsR6yDsQeRV92AqU/tX8z4gx3d7/HYW6wTuvaUunHcjOVng33ZPJmYSk1oa3vHAd5UA8Tjc+IjgLgeiunV6PwkTqIgG997dbSo1fFtDDpJmBP5BZrG4w6rcON14zqylU3XLQobvcbM0iDDHNgmSI57EevNdxDJaZIBiACYbfbadJ+e6qMtxge3S4uki5BEAjaf7hupNLGMYYdH/AFnUDNgZ2IsRFtl0KeLswdOSdjA9qMjDy5sd29pkcQNzDSR8JuQEvs/2YbQZ32JdqqiC2l9xjpsXuPxnYxEDqtj2kx2H7s6wDDSWAzMgnqJAMHc8V56M6LqbtRMyZHCQtnUm42g7o2px3Zlg0Jz9wJbIINzIn1k/knWFlQt3p6iQHadTTYS0XHnc2t6ZGjiNr33/AGVpstxIqACo4xEHS4NJ+6Nxc7e6y2bMM0l7heLoVXkuDu8I1NqBpa0MIkeMk7WN7zzVfQxulx0x4tgRMX/Edrcd/JXznfZywsBax+oklp8RG8DTAEFtuZ4xZynjGn+jqmIhok6RtEDgrNRZnukl7ivwFJzn7QGHiJvNmkWkmRcniFZ5JmLu8NKoJbJGggGx3BIN/KFHY2q+W+MEAGYEkA2aWk+OI23n5J2g1rAKjdTXatL5+6fxRvvMj+6OCzatlYZZy3Jp5J2TY6lhC+m8PY5jocS4d2W7tc0cDpIlbjDVg4AtIIIkEbEHYhYHN6VGu0vru7trLB4ElwEGCwm95FlrchxjatNrqcaAABcEgjgQNoX0OirKUUlZeS/yfOTg6dRxLlC40rq7yQQhCAFxdQgPPMbT3glroIBFjfcSsvh89qUqwpVGh2owHCxPKeBW+zbAaTa9pWD7T0CL6Rq4Hl1HVeLrtHCV21dGElkr8Tnhc+fhkzHrHrsClfbi1sg3478dvPgsoKbi8anaSDtYw2B4iQbb+yk4ys5jR95u8tmPW0hYS00cJHs6fVRUVG5Z4nNHGZP78lVVsbM3v++Cp35jJUvs9/NxDRNmHWeukggepWq0qgnJnStRd2R6tiMToYymLNaA1sWFrSOSgvrESbSfyPAqNiK+oDhe82Hom3ViLC144nleV4ap9/M699lZHMU4ug8+EbKdhqWhgHn+/wA1Ea8WUqk6J1Te3vEfKyvJYsZuVyS6rqgzHI3vyATbsUREHeY6RzjiotUnc7T+k7+qa7yxdtfY7nhb5eyp07llIq+0WEbVpuIgVG+LVBvEnSqz+H1Zgr1Hu3bTOnkNRAc6YsYgT/cVd4okAHisnmGE7lwq4fW5xcQ6mDqLg7drQBJvfj7L09K99N0m+eDKsrNTXzPQX5trJbIEcOJi3PeAo2I11XinSY57zIIaAY8yRAF9zAVz2c7G0WUmPxQc+t8ZaXFrGgzDCB8UTJ5notdRZToNAo0g1p/A3iLXIH1XJ0qcZYfBL1VsRRkcL2UxQue5Hk83gcDp3Sahcw93XaBItZpj8JYW/dJEEDktk3E6plwbYxBm1r8Cbqj7TZWTRNWS+pS8QImS2xcCPIE+Y6lJRv7KM4V5N2nYqu0D2mg6kSLeJjWmQJOx5yDY72XlNeoaTyDsT/r2W/xGbNqMFOm25d4RO883HYX32tdaDKcnwuHcypUaKleBD33DTF+7aR4Tfc36ropVY014+C0lKPHJ5jhsULTy/wAq2wlcWjeV6fXxdCsO7fRZUa6xkA7deB22iFQZl2Kw9Rp+yF1KqAS1rnufTdxh2rU5vKQbciq9SlV4f1Cqyj7SsMZdmTTLHta4WIB4OAsQTt/lXrKBcw9y06TBLZgNvcAX1Xna1+ixea5JiMKAajdbeL6epzWkCTqsCPMiPom8vzp7CC1xER7R+aytOK80X2xnmLNHjszdLNJ0gyTa88eu1/8AUqTha7aj3NeG3F4vLuDm9eqr8zxDq9EVPDYRqtb4hebixsOnRVlLEukGdgb+vD98VVp8ohJWsd7UYOo2sxhcS0tkG+mZOqJ9PmtJ2Co1hW2ikGkOM7ndtufGVgs5z4vrsYTYNiTsNRJueey3v8OMcQ99Ilrg4ag4SYIjc7AfmvR0yiq0Nya8j5/UuPWa956GwpabTgX0ABCEIAXF1CAp8JUZVaA70P5KDj8ia/VqAcIMefBVeDxhpnmOI/MdVqMHiA9oIMj6JhkWPJc97INa7vGC15bzi7Qekx7rI5jRqNcSZE3nnygixXvWYZbINpaVhM77KuhwYCQeA3HS+4XDqKDb3RRRo8ixbzMw2fID3U7sm4/aOAlh+oi6k5xgDRfpfQeGzHel9wTtLQ0Bt+c+aoi40qmphnSfJQ47ouHextSntkmenEju5G+q5/IeSqMXml7HY7cDHTjZOYfHaqVE7BzJPD4iXT8iB6KlzSgWEuHwn2J4eS8WlSW9xkdVPWXnKL88Fxh835gfT6q3qY9rogySPQHjc9RbzWcySoWNNRvxElrTyAHijz1AeiucvoUMQT4zQqncEB1InjYQ5gPMao5QpnShdon1+CqOMvqS3Pnf4jbTtBE2I/e6YquEySY5z877Hgl4um/Dyyo3S6ZaRc3MBzXfeYRsfNQ9W5Gxkj0mZ+iz6VjvjO+TmMq2na315ytH2KyRrQ3E1AXGJaIgM1Dc8zePmqDL8vdiazWkeEXedwADt1k2hb2rUa1oYDEAAW3tx5Ss60+nGyeWXvfA3jszeDZ1+N4ABjj8v2FV4rMKlEt8RIfJjw2E2MSSCRzSM3xTWwQTqiHEDfkAqA48mRY8ifisIsfVZU4bkaKyXBp/+aY4hzdTCDIv4ZvqGn8Jta3FX+ErhwLJ8V+ojiDeCPysvNKDoJLT4SRHT9yVednsY4VGyS28TEzw24rRxcHcpKKawUjsKMJmD2U3FzGM1smxbrkAHnHiE9BzV9SwZdpqawA7YEE+K/hMG1hv7Ki7fsFPMGObcvolrr/ea4OBPCfEUnAYt3My0AwOvGeS6K9Nu0ucf9+5NKd48m3qO3Ic3VFm3k24OgSfom6uYvpgaXBrYLg5ohpPG/3nFt9zw4qt/wCXq93MiDAiJiNtx0slYMl8aw2JaLnwg3i5+G3p84XMnfki3maPA56148XiI47E77Dfgs5nfY0EOq4Q6mw5xpGS4Rcd1pEuvbSel1V1O8pVajgC0C/AwDsTvYwtd2cqDRZ/iEjebxJA/t69fNWi5wecorKCit0DC4WtLIiIgm/5fvZOtqNgNMi9/LoFbdvsAKQOIoscQ50Vmt4atqongTY9SDxWDdmDny1gdqd4Z4ibcOK66WndTMTKWoiuR+qO/rkUPCJ06m7kNEb7g843hev9gezrqDDUeSS8DfeBtJWf/h92Q0NDnN0/Ur1JjYEBe9RpKCPHnmTZx+yWm6p2HMpxbkAhCEAIQhAedSpGCxjqTpb6jgf3zUddUA2OXZi2qJbvxaf37qRWoNcNhPJYik4tILSQRsQr7A5yHeGrY/iG3ryUkEfH5a10hzQR1ErzztN/DZryamGcKb/wH4D5fh+i9ceZF7jmP3dV2KowJ3HP9eSq4kM8WyfKsRhv61gzUKdPw/EXSXB25FyR1+Rs6tWm+n/OYC7Z3iOogj737Ox22Vz2re2f5b2tfEXG/QH/AF5rzzH167dQNgbGAP3wXhVYdSq82OeXNyxxGOpCGU2hjW2ABJ9TJMkzvuomIr6C1073a4cY/NUYoPc175kM0z5udpH5qXlk1G1GOu3Tq3BhwIEiOMErd0Ipbm/iQ1fLN/kmObiqXd1odpuCLFpP3m8trtNjHkRSPxDWVSNQc1sgO3BIbvbeSPQuVT2YtUq0qlQ0xUY5ragkw4jw+65U7M4sjxYjDuEyfE8aud+64rNUoRk1KSS7XOzTajpppvHY3eQNFOmXk+Kp1FgNh+fqpP8AyAl3MgkX/VZOlmbgQx0U7xbYWFpHJXPfWBEWg+8yvLrUnvuz3ISTWDuZv1m9ja3KNxHoqwUmuDuZ4G5EbbRJKsMQZeTv+tuHJQ9OmTxLoJN/UDmtKeFYs2KawtsBcWBPXxX+al4SqSGiB5bkQJJIH15KIHEeGwgySZvNp3sefkEmrWipxkE32n05K047iu4O29Rj3se0Q7S0eRHh9BH7uuZR42E79N9gf0VP2lxvgj9lW/Ywgsk9Pr+/dbVE1QUmVjLxWLRr3OBt4RuDtNo9dx8k5gazxF4EkiRezgbD39FaCm3Zw4TfYEC2/T98FU1opFxMuEWM8XEbuvEE7m264Yy34Ni4a5rtNSrTGkSCYA1GxAdNyDEzxhQRmAFQmm0NbcuYLN6wPu7AxtZMOxBNMNLrW3PE/lZRWjS43vxvvdWUW+SVZGjoUxiqFek4j+YxzYn4SbsLYM2cGm3JUf8ADDsgXOFepPdskMB+8fxHy+vkrjs1TmoA34nEDbYTJJ6ACflzXpOEwjWNDWgBoEACwXs+iqb2ybWL4PL1+3erCsNRAHkpCFFxNaTob8R9hzXrnCLpHU4ngLDz4p9JpsDQAOCUgBCEIDkoXYQgPPnMSQFKexN6UAgBKDUoBKAQgewuJczY25Hb/CsaeMa7+137+aqwEodVJAnOMmpVh4mgH8QFvULG5v2WiSJcOmy3TCRsbJt9+CznRhLLRRxTPKqmWhge0ss8AOEbwZB8wVXjBCnLmSZBaAdhJH6L1fE4Fj9wPRVlbJG8AD6LGpQ3Jpdyrizzujh9GrUDcEagJieNr/JM5XiruDnjSwwTO0mAt1WyMcoUL/4/BMRfpKxlplbBGwxuMzUPc802HuwQwVIjUbT/AK5J/B497SATIOx+SvMx7EurQS9w07AQAPJoEBRf/ieKYPA5rwOBEHz43VammusI9ChX2qzJH/KtIi7T14xG31Uelie8iBJuCORvf3UR+X4hgGpjZG0nblcC/t5KFiTWpzLDq4ua78rFcT0yTs8M6fWo+ZbVsZH90tjyvumml9V2lgLnXtPAcSTYDqqvCUqtUgFkDmSB9JKtc9DsDhqZaC6tWeZdGzGiwAuRc78Y8lPRztVmzGpq0uOSl7W5XiqbA+pRc2nMF4cx7Zm0ljjpk844K4/hvinO1AW0RLjOkSYGqAd+SosP2qxjTEa2Gzqb2F7Hg7tcDwKsMR2lqPLW0cIzDULF1OnNyJl2oxz2jguupRnKhsaV/czmjqakW5dzf4nF6AA4ybRfcE7jnt7Ksx+Lb3Ya4GZNucfBEenskZ/TLaGHfSfJe7wkiTpc0E7HnHzVD3tKdDn1qjpu/u2imHdGai6o3qSPLgvKo6O2XydsfSC2JtZDE5iDUZB5C1xtAEK4wDK1U2Bg8XXPPwt4b8VYZNlDi2X+K9o2I4cNlu8gyR0T8I9Z9169HRxaTaM3rJtCewuTuphz3AyYALviPM+S2YUZ9ZlJviIEKrxWZufZvhbz4nyXfGKirI5ZScndlhisbfQzxOPsnsJh9Avdx3KhZVA23PHirRSQCEIQAhCEAIQhAY6sxR3BWFZqhVGoQNSiUlyTKAeDkoOUbUuh6kEkOSxV5qLrXdakgkuaD1TL6XL3/VN60oV+aECHAjcfmEqkWcWg+Rhd70LjwDwBSwsSmU6Z2JHn+oS/sY4EFVp6Ehc71wUWJJWLygVBBCzua9l6h+ET1H6K7bj3DmnW5w4cSsqtGNRWkQ43MXl/Z+q139J3nED5lWVfs6+qZqxO17wPRaYZ8Yi3yCadnE8GrGGipwdyvTRQ0+yNPjPspVDsrRH3Z81YHNejUg5oeYC6FTiuxOwS7siXua9pAaxpDGwfC4/ebf184XcD2Io0yC8i3OB7Lj82efvO9EwcUTwJ8zKhU4J3SLbUaelVw1EAM8RHJIxGevNmwwfMrPNeT/hP0mq5Ymd6SZJJPM3TrCo7U40qQW+WVLq8as1ljvEtK3ZAdQhCgAhCEAIQhAZx7VFq01PcE05qAqqjEw5qs6tNRKlNCCGUmU89iacFIOal3UkFcQDmpcJSJRKA6XLmtcKSVIF96VzveiQuQgFl4SCiEaUAksSe7ToalBiEjHdJQoqQGJbWKAR20U62mn20061iAZZTTzWpYalhqASEpK0o0pYErKvjWpCzeUM8UrSBACEIUAEIQgBCEICiKbKEIBt6jVQhCEEWoo7kIQDLklCFIBcQhACEIQHEIQhILq4hSBQSwhCAW1OBCEA41LCEKAKCcahCkCkIQgLLKldsQhQwKQhCgAhCEAIQhAf/2Q=="/>
          <p:cNvSpPr>
            <a:spLocks noChangeAspect="1" noChangeArrowheads="1"/>
          </p:cNvSpPr>
          <p:nvPr/>
        </p:nvSpPr>
        <p:spPr bwMode="auto">
          <a:xfrm>
            <a:off x="160338" y="-144463"/>
            <a:ext cx="304800" cy="304801"/>
          </a:xfrm>
          <a:prstGeom prst="rect">
            <a:avLst/>
          </a:prstGeom>
          <a:noFill/>
          <a:ln w="9525">
            <a:noFill/>
            <a:miter lim="800000"/>
            <a:headEnd/>
            <a:tailEnd/>
          </a:ln>
        </p:spPr>
        <p:txBody>
          <a:bodyPr/>
          <a:lstStyle/>
          <a:p>
            <a:pPr eaLnBrk="0" hangingPunct="0"/>
            <a:endParaRPr lang="es-ES"/>
          </a:p>
        </p:txBody>
      </p:sp>
      <p:sp>
        <p:nvSpPr>
          <p:cNvPr id="5" name="AutoShape 11" descr="data:image/jpeg;base64,/9j/4AAQSkZJRgABAQAAAQABAAD/2wCEAAkGBxQSEhQUEhQUFBQVFxgXGBUYGBcVFxgYFhcXFxUVFRUYHCghGBolHRcXITEhJSkrLi4uFx8zODMsNygtMCsBCgoKDg0OGxAQGywmHyYsLCwyNCwwLC8sLzQvNCwsLCwsMCwvLCwsLDQsLC8sLCwsLCwsLDUsLCwsLywsLTQsLP/AABEIAMIBAwMBIgACEQEDEQH/xAAbAAABBQEBAAAAAAAAAAAAAAAAAgMEBQYBB//EADwQAAEDAgQDBgMGBgICAwAAAAEAAhEDIQQFEjFBUWEGEyJxgaEykbEUQlLB0fAHIzNi4fEVckOSFqLC/8QAGgEBAAMBAQEAAAAAAAAAAAAAAAECAwQFBv/EADARAAIBAwMCAgoBBQAAAAAAAAABAgMRIQQSMRNBIlEFFDJhcYGRodHwwSNCseHx/9oADAMBAAIRAxEAPwD25CEIAQhcLoQHUJp1ceabOIPJBckoUM1jzSDW6lTYi5PQoAxHVd+1dVBJOQoP2rqutxXVG0ssE1CjNxN4kSnO+5hUjOMuGS4tcjqE2K4Sw4FXIOoQhACEIQAhCEAIQhACEIQAhCEAIQhACEIQAhCEALhKCkFAcc8ppy69ySxpdc2H1UkCC/kkuY7jA8zCg5pm4pCGw36rJ5hn4nxPJJ8/os5VEi8acpZSNnUe0b1WD3TDnsP/AJm/IrCjGVH/AAU3u6kafqnRhsUbikPV91Xq3L9CXc2fcT8NVh9YTdbDVW3gkcxf6LG/a6tM/wA2jUb1A1D2Vtleeg/BU9J+oKlTTKypyiWXflFetdsVIPEATv8ART6GLZV/qNAd+MWKMfgw0Bx8Qt4uvDZcPpDqbPD7Pc6NLs3Z5I7KDonWZHGN+iS3NHCGk3mDYyk1sY/T8Ddx9736KKM1JdoIYHgSHEagR5rw3KN/C2vqegoN+0ky/pVA4DcHyiUOcW/qFVCtU3Ba1k/EPeylHFFlz4mc7XHku+l6QnTS35Xn/JyT0t3gn0sWfNS2VuYhY/Nc50GKe0b+aMt7RmQHmfS/VaS9NR37VHHmF6Pnt3G0B5LocoWFxQeJBsdvJSC8r0aOrhUVzilTcXYfQmqdUHb5J1dRQEIQgBCEIAQhCAEIQgBCEIAQhCA4SmnlOOUXF4llMS9zWjmTCNpK7IZzTJAXc0raKZIidgNpKXReDBBB291UdsMT3bKb5IaHGbTuLKs5WjdGlGO6aRW/ZybuPjP3rW6XT2LotMOeASNrceQHBVbs5ougOdpJuDMeRgqyZUhrS5wOoS122oC08pXLFrg9OUWrNkXMHPYwvs1oEnTBdCYws1WNc2pWbqkw7w24EGIMp7HZqxgPeEBsHfiqFvaNurwPkxs1jh+ZCzm7S5NqcHKPGfMvIqtMd4fN0OB+kJNfLmVf6jA1/B7bHzCdyjM6NQkVabvhgGJMneANvNTg4NGxPIcVrHKMKl07WKfDUquHcQ4mpTOzou3o6PqtbgXiswscBpcItb181Hy6lqJL40t+Kdul1Ly+m1peQQGydPKOi2Vtvi4OGqrSxyYXH43u9dKpBcwlk3DiBsVMyl+oMAY1w4Ay63Eatlfuyyj3r6rgHue6btkARAA/VShVLbCC3awmOmkBfMulGM3Z4zx5drnpPU3jZIr8JhS3whoDL+Ex7ApvFVBRu6k/Sblwu0dbbBWlbEtaYJM26b7RMT6JygTFyT0iDHI9VpsV9qeflj99xj1WstHlnaLGg13PFmm4jjZV9DHgvH4Z35LXfxAyRjKf2imyACO9AuIdbXpGxBiY4EngvPHQ0kjbh1WU6OfEepQqRnDBvMjzp7CRqaQ3aeIngf1W1yvH960G3XovKclyrE1gXU6Z08yQwT0Ljf0WqyjA4qmZcW0o31PH0bNlnCdSjJW4MtRRpTTykzaVJ3F07QxXNQ/tQJAMT5wevokhw3DhfrP0Xv6fWwttkzxalGXKRdMeDsuqrp1iFOo4gHzXoJpq6OceQhCkAhCEAIQhACEIQAhCEBme0PaYUpp0vE8buEQ3p1KyuCxtTEVWsrPDzBgEwBJEgRvIA+Sn9pMtNFzjIIcJFtpOyx2JqFha4SCNjxkEwvl6usrVKzhUWE+Ec0pO+SZju0NalVf3TiPuwNobaCOdltcBj2Zhg3UcQHU3PbplwILXD4XtneDBXnlTGUjLqpLKhcXhwFpG4j3VnmGdv7ttSmZbvI5LppaiWnspZjImFRwdxvOME/AOP2ika7H/APmPwHgC1w+ExaDCVTrBtIdyw4nDOmaYJ7yiZ2HG+8iVdZL2qq/ZxVqNDqJcWE/EJHBzTwMpYZl1UhzWdy/fVRcaZB/6fD7L0JQ7xZ7lHXRlFKa+n47fFGfdTa8NbSxFSk0T/LrUnG53BfEkeasMHkjoE1GG8kspvBcOVyAArV2AYf6ePrN/7sY8/NsKHXyEOJL8yqEHcCmR/wDuFXK7fdfk36tN/wB1vk3/AATcJRp0r+FoG5JE/wCEzj+1NFlmu1HgGiZ4QDIEquOQZewzUrYiseRcym3/AOon3UjD59hMNbC0KTHfj+N//u6SqSrqOG0vhlkeBu6UpfZfkscso4qpTJrTRoaiYMsqVQYhpZJ0ttv57q//AOQDRAbIEXGw6LHYTO6tarLncDAM7/lxXKmZuhzSbkz+X5BeVrtVNSUYXWC8KHVy7c9jZNzVjtpHpbjaw/JOuqNcOTYFmmD6zEDyWHwebOphrQY8QJ5mTtCl4vNHOnkOEe5jdcfrVRK0s/v72EtF4vCa+n3fL4bXu4RvfeLpjG4s0hqMFg+9MbmIPNZ0Ypwb4bjczsZFrc/NNUc/cy5uCASOEH25/JT6y2rWt8P3JT1V3ve5ozWFQFpILKjSHCZMEQfYrLVMdQwj3UWUWMLYbOkEkbgucbmZ91a4TNWVIEAc4sfYdF552wxR+21mkzBbxmxY0jbbfZbxvUjaLNaFOKk1JGtzHOCNLw9rxNwDBEf2kCyqa2cOc4mZmefXZZqjidQLfX/CkYasYAdcDb/aylQjz3OleE0P/IuhpJNoG/D9U9h8yNN0VAdJMjyN1QtdNtjJ8oUutU1Na0x4Z4XuqdOPcOXY2uFzXXSd3YAIDiJJN9xAPqEvK8+loD7uHLiOdysx2dxrmVAAJB4fmpeFDdTjsATA9bAKy11fTwWyXytg8P0pTVOalHub/L8xbUFjI9x5qwBXnDcZ3DKhuS6AL2mbq87K9oe8d3TuUtPluCve0vpSFXZGSzJfc8+M/M1iEAoXqmgIQhACEIQAhCEBj+0+KHeQYIHDpZYPNKY1FoMjeeXorrFFjSXlw8QmCZIlZvF4kFxPORK+dq011nVeG+xzPLK7HUZYRIkX+qoaWaVQG0aLXOF/CAXOceNheFpsHhnVajabfvRfpxNt4C9L7P5PRwgcykwGTqc4xqM7kkjbpsphqIQVmrnTR0zmr9jznKMmzKpQNOm3u2PIeG1SGNBm5O5ExtCu8B2DxLrVXMoxu4O7xh6tFjHnC9EFRp5WtIFrJNbG6bRJid4+Y/forevNLtY646dL2Sho9hqIZBq1STs/WG+UN0wqPNOwOJa1zqWJFQjZhaWSOI16iJHy8lssXi6rRI0gb3MEjkQ7ZJp58PvfDMTaLibAmSFktWl7X3RuqVS14nlmadm8Thw19cEsPEEEA8nRt9OqiYfDiRpBBJgQDc8ABxXrWIzGnUGktD2vs5pMzJ2iOfFRMHlDKbnPpUNNhvOqLfccbXHJcsq6llP6HbTqbY2migyvJnU4fWcW22sCCbX9FUZ27u6moElvOItPHktvmDzIDjpkbEXPCFi8/wAW0OeweNtt+EE2gAWWKm5ytI2pPuu/0I2HxAqEEQYInpxuFaUHF0G5uZB5A2jh/teeVqr6by6l4T0uInYjipuC7UvAh4h34m/SOC6Z6KTV4Dq2eT0GtVIHnE77b3VVVADiRJBmYMgHhuqnLs+diT3TGl1XgALBo+892wHM+W8qzr4GrSLjUAMmDpJLTv4jq2N/ZYeryp4mXjJS4YzSzPug97gWsbueIAMiOfKOqyGPzY4is+q+xcRHOAA1s9YAlbpnZB2OaG1KrqVMbBsS48CQ7do5KBnP8NXUaZdSqOdH4gB6EDbzXdpo04w3PlnPUqeOxnKDx7K0wztgfNZ8tdSdoeII/cjmFZUMWLJVp+ReErl3SvKWSTykD59Fe5RlFKmwPry9xAc2m0kABwFnHfVxiysMLi8PREMp0wQNyNRjfd0nivPlKKeWWTb9lFJ2fP8AOYNpt6lOYzBup1Xg1P5bbyIkzw6GVfjOqBmWMaQB9wH0jhxThGHqt7x9Km8EgbnVyu2d1rTVLmWfkcOtoSrJXVjFYnGl72MBtIgTKusG0NcHAkEbQYj5Kww2W4DvLUQJiHa3+HyE7qNm2Rd011ajV1MF9JEaG8XEi7gPL5qlSKrS/pytb5fT/R5VfR1oWdsGyyLOW1YYDqIsTxBHMcrbq9CyHY/KGUh3oqCo57RcfDBvb2WtYV9Xpup011OTOIpCELcsCEIQAhCEB4lnvZysKjqgfpoyRrAD5O4ESOE7kbLN4qoaToLtbTcP06fRwmxHmvXKLW1GVKZbLSbtPI8jztPSJWFzrIa9KsWMYarDcOlolnw3JIDXjkeS+es5JTqJJPn3P4mDSJHYOs0PqO4+EcrGePmvQH1yBq8AEXLpJHIG37lYHsbhm0e9e+WeItG+7GyPCbgySD19VqcLnbLNgkD53m64dR4JNXwe3pqbdJWRMql7nyS4CILi3TO8aWzebfJVONzUs8DHAj8RiwB4AbzfdSMZigG2faTyH/tPHoFkcXmQbIaQB7g3v7rK1+DspxvyWBzYtAN+Ikk7RFwP1Kap1qlZ4pMBJJEgSQ0xBc4xYDmm8iyw4gh9UEUBubgvI+6wjhO5/PbUUcTSotLaLG022kNmXEWGp1y4+apUnCGHz5fk3c2n4Vd/YscuwtPDMsdT4hz+PkOQ/S6U7NmgzHG/M+pWdzHNYBkxIkfOFXYbEF5JBsTEzt1EcbLnSq1He9kjD1eL8VTLNNmTW4qkWDwuiWEGwdwt+/08xzF1SnULKgLXN3BB/d+a3gxOkwN+Xy257+yaz/DDE4ZzXAa2gFj4Etg7EzOn29lvpqrjLbUXzLpbF4eDzbE1ZdOx4Ktdhy9wDRqc4wANySbD1KexTHMeWvsR6yDsQeRV92AqU/tX8z4gx3d7/HYW6wTuvaUunHcjOVng33ZPJmYSk1oa3vHAd5UA8Tjc+IjgLgeiunV6PwkTqIgG997dbSo1fFtDDpJmBP5BZrG4w6rcON14zqylU3XLQobvcbM0iDDHNgmSI57EevNdxDJaZIBiACYbfbadJ+e6qMtxge3S4uki5BEAjaf7hupNLGMYYdH/AFnUDNgZ2IsRFtl0KeLswdOSdjA9qMjDy5sd29pkcQNzDSR8JuQEvs/2YbQZ32JdqqiC2l9xjpsXuPxnYxEDqtj2kx2H7s6wDDSWAzMgnqJAMHc8V56M6LqbtRMyZHCQtnUm42g7o2px3Zlg0Jz9wJbIINzIn1k/knWFlQt3p6iQHadTTYS0XHnc2t6ZGjiNr33/AGVpstxIqACo4xEHS4NJ+6Nxc7e6y2bMM0l7heLoVXkuDu8I1NqBpa0MIkeMk7WN7zzVfQxulx0x4tgRMX/Edrcd/JXznfZywsBax+oklp8RG8DTAEFtuZ4xZynjGn+jqmIhok6RtEDgrNRZnukl7ivwFJzn7QGHiJvNmkWkmRcniFZ5JmLu8NKoJbJGggGx3BIN/KFHY2q+W+MEAGYEkA2aWk+OI23n5J2g1rAKjdTXatL5+6fxRvvMj+6OCzatlYZZy3Jp5J2TY6lhC+m8PY5jocS4d2W7tc0cDpIlbjDVg4AtIIIkEbEHYhYHN6VGu0vru7trLB4ElwEGCwm95FlrchxjatNrqcaAABcEgjgQNoX0OirKUUlZeS/yfOTg6dRxLlC40rq7yQQhCAFxdQgPPMbT3glroIBFjfcSsvh89qUqwpVGh2owHCxPKeBW+zbAaTa9pWD7T0CL6Rq4Hl1HVeLrtHCV21dGElkr8Tnhc+fhkzHrHrsClfbi1sg3478dvPgsoKbi8anaSDtYw2B4iQbb+yk4ys5jR95u8tmPW0hYS00cJHs6fVRUVG5Z4nNHGZP78lVVsbM3v++Cp35jJUvs9/NxDRNmHWeukggepWq0qgnJnStRd2R6tiMToYymLNaA1sWFrSOSgvrESbSfyPAqNiK+oDhe82Hom3ViLC144nleV4ap9/M699lZHMU4ug8+EbKdhqWhgHn+/wA1Ea8WUqk6J1Te3vEfKyvJYsZuVyS6rqgzHI3vyATbsUREHeY6RzjiotUnc7T+k7+qa7yxdtfY7nhb5eyp07llIq+0WEbVpuIgVG+LVBvEnSqz+H1Zgr1Hu3bTOnkNRAc6YsYgT/cVd4okAHisnmGE7lwq4fW5xcQ6mDqLg7drQBJvfj7L09K99N0m+eDKsrNTXzPQX5trJbIEcOJi3PeAo2I11XinSY57zIIaAY8yRAF9zAVz2c7G0WUmPxQc+t8ZaXFrGgzDCB8UTJ5notdRZToNAo0g1p/A3iLXIH1XJ0qcZYfBL1VsRRkcL2UxQue5Hk83gcDp3Sahcw93XaBItZpj8JYW/dJEEDktk3E6plwbYxBm1r8Cbqj7TZWTRNWS+pS8QImS2xcCPIE+Y6lJRv7KM4V5N2nYqu0D2mg6kSLeJjWmQJOx5yDY72XlNeoaTyDsT/r2W/xGbNqMFOm25d4RO883HYX32tdaDKcnwuHcypUaKleBD33DTF+7aR4Tfc36ropVY014+C0lKPHJ5jhsULTy/wAq2wlcWjeV6fXxdCsO7fRZUa6xkA7deB22iFQZl2Kw9Rp+yF1KqAS1rnufTdxh2rU5vKQbciq9SlV4f1Cqyj7SsMZdmTTLHta4WIB4OAsQTt/lXrKBcw9y06TBLZgNvcAX1Xna1+ixea5JiMKAajdbeL6epzWkCTqsCPMiPom8vzp7CC1xER7R+aytOK80X2xnmLNHjszdLNJ0gyTa88eu1/8AUqTha7aj3NeG3F4vLuDm9eqr8zxDq9EVPDYRqtb4hebixsOnRVlLEukGdgb+vD98VVp8ohJWsd7UYOo2sxhcS0tkG+mZOqJ9PmtJ2Co1hW2ikGkOM7ndtufGVgs5z4vrsYTYNiTsNRJueey3v8OMcQ99Ilrg4ag4SYIjc7AfmvR0yiq0Nya8j5/UuPWa956GwpabTgX0ABCEIAXF1CAp8JUZVaA70P5KDj8ia/VqAcIMefBVeDxhpnmOI/MdVqMHiA9oIMj6JhkWPJc97INa7vGC15bzi7Qekx7rI5jRqNcSZE3nnygixXvWYZbINpaVhM77KuhwYCQeA3HS+4XDqKDb3RRRo8ixbzMw2fID3U7sm4/aOAlh+oi6k5xgDRfpfQeGzHel9wTtLQ0Bt+c+aoi40qmphnSfJQ47ouHextSntkmenEju5G+q5/IeSqMXml7HY7cDHTjZOYfHaqVE7BzJPD4iXT8iB6KlzSgWEuHwn2J4eS8WlSW9xkdVPWXnKL88Fxh835gfT6q3qY9rogySPQHjc9RbzWcySoWNNRvxElrTyAHijz1AeiucvoUMQT4zQqncEB1InjYQ5gPMao5QpnShdon1+CqOMvqS3Pnf4jbTtBE2I/e6YquEySY5z877Hgl4um/Dyyo3S6ZaRc3MBzXfeYRsfNQ9W5Gxkj0mZ+iz6VjvjO+TmMq2na315ytH2KyRrQ3E1AXGJaIgM1Dc8zePmqDL8vdiazWkeEXedwADt1k2hb2rUa1oYDEAAW3tx5Ss60+nGyeWXvfA3jszeDZ1+N4ABjj8v2FV4rMKlEt8RIfJjw2E2MSSCRzSM3xTWwQTqiHEDfkAqA48mRY8ifisIsfVZU4bkaKyXBp/+aY4hzdTCDIv4ZvqGn8Jta3FX+ErhwLJ8V+ojiDeCPysvNKDoJLT4SRHT9yVednsY4VGyS28TEzw24rRxcHcpKKawUjsKMJmD2U3FzGM1smxbrkAHnHiE9BzV9SwZdpqawA7YEE+K/hMG1hv7Ki7fsFPMGObcvolrr/ea4OBPCfEUnAYt3My0AwOvGeS6K9Nu0ucf9+5NKd48m3qO3Ic3VFm3k24OgSfom6uYvpgaXBrYLg5ohpPG/3nFt9zw4qt/wCXq93MiDAiJiNtx0slYMl8aw2JaLnwg3i5+G3p84XMnfki3maPA56148XiI47E77Dfgs5nfY0EOq4Q6mw5xpGS4Rcd1pEuvbSel1V1O8pVajgC0C/AwDsTvYwtd2cqDRZ/iEjebxJA/t69fNWi5wecorKCit0DC4WtLIiIgm/5fvZOtqNgNMi9/LoFbdvsAKQOIoscQ50Vmt4atqongTY9SDxWDdmDny1gdqd4Z4ibcOK66WndTMTKWoiuR+qO/rkUPCJ06m7kNEb7g843hev9gezrqDDUeSS8DfeBtJWf/h92Q0NDnN0/Ur1JjYEBe9RpKCPHnmTZx+yWm6p2HMpxbkAhCEAIQhAedSpGCxjqTpb6jgf3zUddUA2OXZi2qJbvxaf37qRWoNcNhPJYik4tILSQRsQr7A5yHeGrY/iG3ryUkEfH5a10hzQR1ErzztN/DZryamGcKb/wH4D5fh+i9ceZF7jmP3dV2KowJ3HP9eSq4kM8WyfKsRhv61gzUKdPw/EXSXB25FyR1+Rs6tWm+n/OYC7Z3iOogj737Ox22Vz2re2f5b2tfEXG/QH/AF5rzzH167dQNgbGAP3wXhVYdSq82OeXNyxxGOpCGU2hjW2ABJ9TJMkzvuomIr6C1073a4cY/NUYoPc175kM0z5udpH5qXlk1G1GOu3Tq3BhwIEiOMErd0Ipbm/iQ1fLN/kmObiqXd1odpuCLFpP3m8trtNjHkRSPxDWVSNQc1sgO3BIbvbeSPQuVT2YtUq0qlQ0xUY5ragkw4jw+65U7M4sjxYjDuEyfE8aud+64rNUoRk1KSS7XOzTajpppvHY3eQNFOmXk+Kp1FgNh+fqpP8AyAl3MgkX/VZOlmbgQx0U7xbYWFpHJXPfWBEWg+8yvLrUnvuz3ISTWDuZv1m9ja3KNxHoqwUmuDuZ4G5EbbRJKsMQZeTv+tuHJQ9OmTxLoJN/UDmtKeFYs2KawtsBcWBPXxX+al4SqSGiB5bkQJJIH15KIHEeGwgySZvNp3sefkEmrWipxkE32n05K047iu4O29Rj3se0Q7S0eRHh9BH7uuZR42E79N9gf0VP2lxvgj9lW/Ywgsk9Pr+/dbVE1QUmVjLxWLRr3OBt4RuDtNo9dx8k5gazxF4EkiRezgbD39FaCm3Zw4TfYEC2/T98FU1opFxMuEWM8XEbuvEE7m264Yy34Ni4a5rtNSrTGkSCYA1GxAdNyDEzxhQRmAFQmm0NbcuYLN6wPu7AxtZMOxBNMNLrW3PE/lZRWjS43vxvvdWUW+SVZGjoUxiqFek4j+YxzYn4SbsLYM2cGm3JUf8ADDsgXOFepPdskMB+8fxHy+vkrjs1TmoA34nEDbYTJJ6ACflzXpOEwjWNDWgBoEACwXs+iqb2ybWL4PL1+3erCsNRAHkpCFFxNaTob8R9hzXrnCLpHU4ngLDz4p9JpsDQAOCUgBCEIDkoXYQgPPnMSQFKexN6UAgBKDUoBKAQgewuJczY25Hb/CsaeMa7+137+aqwEodVJAnOMmpVh4mgH8QFvULG5v2WiSJcOmy3TCRsbJt9+CznRhLLRRxTPKqmWhge0ss8AOEbwZB8wVXjBCnLmSZBaAdhJH6L1fE4Fj9wPRVlbJG8AD6LGpQ3Jpdyrizzujh9GrUDcEagJieNr/JM5XiruDnjSwwTO0mAt1WyMcoUL/4/BMRfpKxlplbBGwxuMzUPc802HuwQwVIjUbT/AK5J/B497SATIOx+SvMx7EurQS9w07AQAPJoEBRf/ieKYPA5rwOBEHz43VammusI9ChX2qzJH/KtIi7T14xG31Uelie8iBJuCORvf3UR+X4hgGpjZG0nblcC/t5KFiTWpzLDq4ua78rFcT0yTs8M6fWo+ZbVsZH90tjyvumml9V2lgLnXtPAcSTYDqqvCUqtUgFkDmSB9JKtc9DsDhqZaC6tWeZdGzGiwAuRc78Y8lPRztVmzGpq0uOSl7W5XiqbA+pRc2nMF4cx7Zm0ljjpk844K4/hvinO1AW0RLjOkSYGqAd+SosP2qxjTEa2Gzqb2F7Hg7tcDwKsMR2lqPLW0cIzDULF1OnNyJl2oxz2jguupRnKhsaV/czmjqakW5dzf4nF6AA4ybRfcE7jnt7Ksx+Lb3Ya4GZNucfBEenskZ/TLaGHfSfJe7wkiTpc0E7HnHzVD3tKdDn1qjpu/u2imHdGai6o3qSPLgvKo6O2XydsfSC2JtZDE5iDUZB5C1xtAEK4wDK1U2Bg8XXPPwt4b8VYZNlDi2X+K9o2I4cNlu8gyR0T8I9Z9169HRxaTaM3rJtCewuTuphz3AyYALviPM+S2YUZ9ZlJviIEKrxWZufZvhbz4nyXfGKirI5ZScndlhisbfQzxOPsnsJh9Avdx3KhZVA23PHirRSQCEIQAhCEAIQhAY6sxR3BWFZqhVGoQNSiUlyTKAeDkoOUbUuh6kEkOSxV5qLrXdakgkuaD1TL6XL3/VN60oV+aECHAjcfmEqkWcWg+Rhd70LjwDwBSwsSmU6Z2JHn+oS/sY4EFVp6Ehc71wUWJJWLygVBBCzua9l6h+ET1H6K7bj3DmnW5w4cSsqtGNRWkQ43MXl/Z+q139J3nED5lWVfs6+qZqxO17wPRaYZ8Yi3yCadnE8GrGGipwdyvTRQ0+yNPjPspVDsrRH3Z81YHNejUg5oeYC6FTiuxOwS7siXua9pAaxpDGwfC4/ebf184XcD2Io0yC8i3OB7Lj82efvO9EwcUTwJ8zKhU4J3SLbUaelVw1EAM8RHJIxGevNmwwfMrPNeT/hP0mq5Ymd6SZJJPM3TrCo7U40qQW+WVLq8as1ljvEtK3ZAdQhCgAhCEAIQhAZx7VFq01PcE05qAqqjEw5qs6tNRKlNCCGUmU89iacFIOal3UkFcQDmpcJSJRKA6XLmtcKSVIF96VzveiQuQgFl4SCiEaUAksSe7ToalBiEjHdJQoqQGJbWKAR20U62mn20061iAZZTTzWpYalhqASEpK0o0pYErKvjWpCzeUM8UrSBACEIUAEIQgBCEICiKbKEIBt6jVQhCEEWoo7kIQDLklCFIBcQhACEIQHEIQhILq4hSBQSwhCAW1OBCEA41LCEKAKCcahCkCkIQgLLKldsQhQwKQhCgAhCEAIQhAf/2Q=="/>
          <p:cNvSpPr>
            <a:spLocks noChangeAspect="1" noChangeArrowheads="1"/>
          </p:cNvSpPr>
          <p:nvPr/>
        </p:nvSpPr>
        <p:spPr bwMode="auto">
          <a:xfrm>
            <a:off x="160338" y="-144463"/>
            <a:ext cx="304800" cy="304801"/>
          </a:xfrm>
          <a:prstGeom prst="rect">
            <a:avLst/>
          </a:prstGeom>
          <a:noFill/>
          <a:ln w="9525">
            <a:noFill/>
            <a:miter lim="800000"/>
            <a:headEnd/>
            <a:tailEnd/>
          </a:ln>
        </p:spPr>
        <p:txBody>
          <a:bodyPr/>
          <a:lstStyle/>
          <a:p>
            <a:pPr eaLnBrk="0" hangingPunct="0"/>
            <a:endParaRPr lang="es-ES"/>
          </a:p>
        </p:txBody>
      </p:sp>
      <p:pic>
        <p:nvPicPr>
          <p:cNvPr id="6" name="Imagen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66072" y="195457"/>
            <a:ext cx="1555606" cy="600464"/>
          </a:xfrm>
          <a:prstGeom prst="rect">
            <a:avLst/>
          </a:prstGeom>
        </p:spPr>
      </p:pic>
      <p:pic>
        <p:nvPicPr>
          <p:cNvPr id="8" name="Imagen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04975" y="1412776"/>
            <a:ext cx="5734050" cy="5105400"/>
          </a:xfrm>
          <a:prstGeom prst="rect">
            <a:avLst/>
          </a:prstGeom>
        </p:spPr>
      </p:pic>
    </p:spTree>
    <p:extLst>
      <p:ext uri="{BB962C8B-B14F-4D97-AF65-F5344CB8AC3E}">
        <p14:creationId xmlns:p14="http://schemas.microsoft.com/office/powerpoint/2010/main" val="1935913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3"/>
          <p:cNvSpPr>
            <a:spLocks noChangeArrowheads="1"/>
          </p:cNvSpPr>
          <p:nvPr/>
        </p:nvSpPr>
        <p:spPr bwMode="auto">
          <a:xfrm>
            <a:off x="0" y="-26988"/>
            <a:ext cx="9144000" cy="865188"/>
          </a:xfrm>
          <a:prstGeom prst="roundRect">
            <a:avLst>
              <a:gd name="adj" fmla="val 0"/>
            </a:avLst>
          </a:prstGeom>
          <a:noFill/>
          <a:ln w="9525" algn="ctr">
            <a:noFill/>
            <a:round/>
            <a:headEnd/>
            <a:tailEnd/>
          </a:ln>
        </p:spPr>
        <p:txBody>
          <a:bodyPr wrap="none" anchor="ctr"/>
          <a:lstStyle/>
          <a:p>
            <a:r>
              <a:rPr lang="es-ES" altLang="es-CL" sz="3200" dirty="0"/>
              <a:t>	</a:t>
            </a:r>
            <a:r>
              <a:rPr lang="es-ES" altLang="es-CL" sz="3200" dirty="0" smtClean="0">
                <a:solidFill>
                  <a:schemeClr val="tx1">
                    <a:lumMod val="75000"/>
                    <a:lumOff val="25000"/>
                  </a:schemeClr>
                </a:solidFill>
              </a:rPr>
              <a:t>Costanera Norte</a:t>
            </a:r>
            <a:endParaRPr lang="es-ES" altLang="es-CL" sz="3200" dirty="0">
              <a:solidFill>
                <a:schemeClr val="tx1">
                  <a:lumMod val="75000"/>
                  <a:lumOff val="25000"/>
                </a:schemeClr>
              </a:solidFill>
            </a:endParaRPr>
          </a:p>
        </p:txBody>
      </p:sp>
      <p:sp>
        <p:nvSpPr>
          <p:cNvPr id="3" name="Text Box 11"/>
          <p:cNvSpPr txBox="1">
            <a:spLocks noChangeArrowheads="1"/>
          </p:cNvSpPr>
          <p:nvPr/>
        </p:nvSpPr>
        <p:spPr bwMode="auto">
          <a:xfrm>
            <a:off x="179826" y="1340768"/>
            <a:ext cx="8508520" cy="5262979"/>
          </a:xfrm>
          <a:prstGeom prst="rect">
            <a:avLst/>
          </a:prstGeom>
          <a:noFill/>
          <a:ln w="9525">
            <a:noFill/>
            <a:miter lim="800000"/>
            <a:headEnd/>
            <a:tailEnd/>
          </a:ln>
        </p:spPr>
        <p:txBody>
          <a:bodyPr wrap="square">
            <a:spAutoFit/>
          </a:bodyPr>
          <a:lstStyle/>
          <a:p>
            <a:pPr algn="just">
              <a:lnSpc>
                <a:spcPct val="150000"/>
              </a:lnSpc>
              <a:spcBef>
                <a:spcPct val="50000"/>
              </a:spcBef>
            </a:pPr>
            <a:r>
              <a:rPr lang="es-CL" sz="2400" dirty="0"/>
              <a:t>El proyecto inicial de la Costanera Norte tenía una longitud de 30,41 kilómetros, esto es, entre el Puente La </a:t>
            </a:r>
            <a:r>
              <a:rPr lang="es-CL" sz="2400" dirty="0" smtClean="0"/>
              <a:t>Dehesa y Américo </a:t>
            </a:r>
            <a:r>
              <a:rPr lang="es-CL" sz="2400" dirty="0"/>
              <a:t>Vespucio Poniente. </a:t>
            </a:r>
            <a:endParaRPr lang="es-CL" sz="2400" dirty="0" smtClean="0"/>
          </a:p>
          <a:p>
            <a:pPr algn="just">
              <a:lnSpc>
                <a:spcPct val="150000"/>
              </a:lnSpc>
              <a:spcBef>
                <a:spcPct val="50000"/>
              </a:spcBef>
            </a:pPr>
            <a:r>
              <a:rPr lang="es-CL" sz="2400" dirty="0" smtClean="0"/>
              <a:t>Sin </a:t>
            </a:r>
            <a:r>
              <a:rPr lang="es-CL" sz="2400" dirty="0"/>
              <a:t>embargo, según la Circular Aclaratoria N°4 del Ministerio de Obras Públicas, con fecha 18 de octubre de 1999, se agregó un tramo al sector poniente de la Costanera Norte</a:t>
            </a:r>
            <a:r>
              <a:rPr lang="es-CL" sz="2400" dirty="0" smtClean="0"/>
              <a:t>, que va desde Américo </a:t>
            </a:r>
            <a:r>
              <a:rPr lang="es-CL" sz="2400" dirty="0"/>
              <a:t>Vespucio Poniente a</a:t>
            </a:r>
            <a:r>
              <a:rPr lang="es-CL" sz="2400" dirty="0" smtClean="0"/>
              <a:t> </a:t>
            </a:r>
            <a:r>
              <a:rPr lang="es-CL" sz="2400" dirty="0"/>
              <a:t>la Ruta 68, </a:t>
            </a:r>
            <a:r>
              <a:rPr lang="es-CL" sz="2400" b="1" dirty="0"/>
              <a:t>dando como término a la autopista en el kilómetro </a:t>
            </a:r>
            <a:r>
              <a:rPr lang="es-CL" sz="2400" b="1" dirty="0" smtClean="0"/>
              <a:t>34,3 </a:t>
            </a:r>
            <a:r>
              <a:rPr lang="es-CL" sz="2400" b="1" dirty="0"/>
              <a:t>tal como muestra la fotografía</a:t>
            </a:r>
            <a:r>
              <a:rPr lang="es-CL" sz="2400" dirty="0"/>
              <a:t>.</a:t>
            </a:r>
          </a:p>
        </p:txBody>
      </p:sp>
      <p:cxnSp>
        <p:nvCxnSpPr>
          <p:cNvPr id="4" name="7 Conector recto"/>
          <p:cNvCxnSpPr/>
          <p:nvPr/>
        </p:nvCxnSpPr>
        <p:spPr>
          <a:xfrm>
            <a:off x="0" y="857250"/>
            <a:ext cx="8143875" cy="0"/>
          </a:xfrm>
          <a:prstGeom prst="line">
            <a:avLst/>
          </a:prstGeom>
          <a:ln w="34925">
            <a:solidFill>
              <a:srgbClr val="5BA3A2"/>
            </a:solidFill>
          </a:ln>
        </p:spPr>
        <p:style>
          <a:lnRef idx="1">
            <a:schemeClr val="accent1"/>
          </a:lnRef>
          <a:fillRef idx="0">
            <a:schemeClr val="accent1"/>
          </a:fillRef>
          <a:effectRef idx="0">
            <a:schemeClr val="accent1"/>
          </a:effectRef>
          <a:fontRef idx="minor">
            <a:schemeClr val="tx1"/>
          </a:fontRef>
        </p:style>
      </p:cxnSp>
      <p:sp>
        <p:nvSpPr>
          <p:cNvPr id="5" name="AutoShape 9" descr="data:image/jpeg;base64,/9j/4AAQSkZJRgABAQAAAQABAAD/2wCEAAkGBxQSEhQUEhQUFBQVFxgXGBUYGBcVFxgYFhcXFxUVFRUYHCghGBolHRcXITEhJSkrLi4uFx8zODMsNygtMCsBCgoKDg0OGxAQGywmHyYsLCwyNCwwLC8sLzQvNCwsLCwsMCwvLCwsLDQsLC8sLCwsLCwsLDUsLCwsLywsLTQsLP/AABEIAMIBAwMBIgACEQEDEQH/xAAbAAABBQEBAAAAAAAAAAAAAAAAAgMEBQYBB//EADwQAAEDAgQDBgMGBgICAwAAAAEAAhEDIQQFEjFBUWEGEyJxgaEykbEUQlLB0fAHIzNi4fEVckOSFqLC/8QAGgEBAAMBAQEAAAAAAAAAAAAAAAECAwQFBv/EADARAAIBAwMCAgoBBQAAAAAAAAABAgMRIQQSMRNBIlEFFDJhcYGRodHwwSNCseHx/9oADAMBAAIRAxEAPwD25CEIAQhcLoQHUJp1ceabOIPJBckoUM1jzSDW6lTYi5PQoAxHVd+1dVBJOQoP2rqutxXVG0ssE1CjNxN4kSnO+5hUjOMuGS4tcjqE2K4Sw4FXIOoQhACEIQAhCEAIQhACEIQAhCEAIQhACEIQAhCEALhKCkFAcc8ppy69ySxpdc2H1UkCC/kkuY7jA8zCg5pm4pCGw36rJ5hn4nxPJJ8/os5VEi8acpZSNnUe0b1WD3TDnsP/AJm/IrCjGVH/AAU3u6kafqnRhsUbikPV91Xq3L9CXc2fcT8NVh9YTdbDVW3gkcxf6LG/a6tM/wA2jUb1A1D2Vtleeg/BU9J+oKlTTKypyiWXflFetdsVIPEATv8ART6GLZV/qNAd+MWKMfgw0Bx8Qt4uvDZcPpDqbPD7Pc6NLs3Z5I7KDonWZHGN+iS3NHCGk3mDYyk1sY/T8Ddx9736KKM1JdoIYHgSHEagR5rw3KN/C2vqegoN+0ky/pVA4DcHyiUOcW/qFVCtU3Ba1k/EPeylHFFlz4mc7XHku+l6QnTS35Xn/JyT0t3gn0sWfNS2VuYhY/Nc50GKe0b+aMt7RmQHmfS/VaS9NR37VHHmF6Pnt3G0B5LocoWFxQeJBsdvJSC8r0aOrhUVzilTcXYfQmqdUHb5J1dRQEIQgBCEIAQhCAEIQgBCEIAQhCA4SmnlOOUXF4llMS9zWjmTCNpK7IZzTJAXc0raKZIidgNpKXReDBBB291UdsMT3bKb5IaHGbTuLKs5WjdGlGO6aRW/ZybuPjP3rW6XT2LotMOeASNrceQHBVbs5ougOdpJuDMeRgqyZUhrS5wOoS122oC08pXLFrg9OUWrNkXMHPYwvs1oEnTBdCYws1WNc2pWbqkw7w24EGIMp7HZqxgPeEBsHfiqFvaNurwPkxs1jh+ZCzm7S5NqcHKPGfMvIqtMd4fN0OB+kJNfLmVf6jA1/B7bHzCdyjM6NQkVabvhgGJMneANvNTg4NGxPIcVrHKMKl07WKfDUquHcQ4mpTOzou3o6PqtbgXiswscBpcItb181Hy6lqJL40t+Kdul1Ly+m1peQQGydPKOi2Vtvi4OGqrSxyYXH43u9dKpBcwlk3DiBsVMyl+oMAY1w4Ay63Eatlfuyyj3r6rgHue6btkARAA/VShVLbCC3awmOmkBfMulGM3Z4zx5drnpPU3jZIr8JhS3whoDL+Ex7ApvFVBRu6k/Sblwu0dbbBWlbEtaYJM26b7RMT6JygTFyT0iDHI9VpsV9qeflj99xj1WstHlnaLGg13PFmm4jjZV9DHgvH4Z35LXfxAyRjKf2imyACO9AuIdbXpGxBiY4EngvPHQ0kjbh1WU6OfEepQqRnDBvMjzp7CRqaQ3aeIngf1W1yvH960G3XovKclyrE1gXU6Z08yQwT0Ljf0WqyjA4qmZcW0o31PH0bNlnCdSjJW4MtRRpTTykzaVJ3F07QxXNQ/tQJAMT5wevokhw3DhfrP0Xv6fWwttkzxalGXKRdMeDsuqrp1iFOo4gHzXoJpq6OceQhCkAhCEAIQhACEIQAhCEBme0PaYUpp0vE8buEQ3p1KyuCxtTEVWsrPDzBgEwBJEgRvIA+Sn9pMtNFzjIIcJFtpOyx2JqFha4SCNjxkEwvl6usrVKzhUWE+Ec0pO+SZju0NalVf3TiPuwNobaCOdltcBj2Zhg3UcQHU3PbplwILXD4XtneDBXnlTGUjLqpLKhcXhwFpG4j3VnmGdv7ttSmZbvI5LppaiWnspZjImFRwdxvOME/AOP2ika7H/APmPwHgC1w+ExaDCVTrBtIdyw4nDOmaYJ7yiZ2HG+8iVdZL2qq/ZxVqNDqJcWE/EJHBzTwMpYZl1UhzWdy/fVRcaZB/6fD7L0JQ7xZ7lHXRlFKa+n47fFGfdTa8NbSxFSk0T/LrUnG53BfEkeasMHkjoE1GG8kspvBcOVyAArV2AYf6ePrN/7sY8/NsKHXyEOJL8yqEHcCmR/wDuFXK7fdfk36tN/wB1vk3/AATcJRp0r+FoG5JE/wCEzj+1NFlmu1HgGiZ4QDIEquOQZewzUrYiseRcym3/AOon3UjD59hMNbC0KTHfj+N//u6SqSrqOG0vhlkeBu6UpfZfkscso4qpTJrTRoaiYMsqVQYhpZJ0ttv57q//AOQDRAbIEXGw6LHYTO6tarLncDAM7/lxXKmZuhzSbkz+X5BeVrtVNSUYXWC8KHVy7c9jZNzVjtpHpbjaw/JOuqNcOTYFmmD6zEDyWHwebOphrQY8QJ5mTtCl4vNHOnkOEe5jdcfrVRK0s/v72EtF4vCa+n3fL4bXu4RvfeLpjG4s0hqMFg+9MbmIPNZ0Ypwb4bjczsZFrc/NNUc/cy5uCASOEH25/JT6y2rWt8P3JT1V3ve5ozWFQFpILKjSHCZMEQfYrLVMdQwj3UWUWMLYbOkEkbgucbmZ91a4TNWVIEAc4sfYdF552wxR+21mkzBbxmxY0jbbfZbxvUjaLNaFOKk1JGtzHOCNLw9rxNwDBEf2kCyqa2cOc4mZmefXZZqjidQLfX/CkYasYAdcDb/aylQjz3OleE0P/IuhpJNoG/D9U9h8yNN0VAdJMjyN1QtdNtjJ8oUutU1Na0x4Z4XuqdOPcOXY2uFzXXSd3YAIDiJJN9xAPqEvK8+loD7uHLiOdysx2dxrmVAAJB4fmpeFDdTjsATA9bAKy11fTwWyXytg8P0pTVOalHub/L8xbUFjI9x5qwBXnDcZ3DKhuS6AL2mbq87K9oe8d3TuUtPluCve0vpSFXZGSzJfc8+M/M1iEAoXqmgIQhACEIQAhCEBj+0+KHeQYIHDpZYPNKY1FoMjeeXorrFFjSXlw8QmCZIlZvF4kFxPORK+dq011nVeG+xzPLK7HUZYRIkX+qoaWaVQG0aLXOF/CAXOceNheFpsHhnVajabfvRfpxNt4C9L7P5PRwgcykwGTqc4xqM7kkjbpsphqIQVmrnTR0zmr9jznKMmzKpQNOm3u2PIeG1SGNBm5O5ExtCu8B2DxLrVXMoxu4O7xh6tFjHnC9EFRp5WtIFrJNbG6bRJid4+Y/forevNLtY646dL2Sho9hqIZBq1STs/WG+UN0wqPNOwOJa1zqWJFQjZhaWSOI16iJHy8lssXi6rRI0gb3MEjkQ7ZJp58PvfDMTaLibAmSFktWl7X3RuqVS14nlmadm8Thw19cEsPEEEA8nRt9OqiYfDiRpBBJgQDc8ABxXrWIzGnUGktD2vs5pMzJ2iOfFRMHlDKbnPpUNNhvOqLfccbXHJcsq6llP6HbTqbY2migyvJnU4fWcW22sCCbX9FUZ27u6moElvOItPHktvmDzIDjpkbEXPCFi8/wAW0OeweNtt+EE2gAWWKm5ytI2pPuu/0I2HxAqEEQYInpxuFaUHF0G5uZB5A2jh/teeVqr6by6l4T0uInYjipuC7UvAh4h34m/SOC6Z6KTV4Dq2eT0GtVIHnE77b3VVVADiRJBmYMgHhuqnLs+diT3TGl1XgALBo+892wHM+W8qzr4GrSLjUAMmDpJLTv4jq2N/ZYeryp4mXjJS4YzSzPug97gWsbueIAMiOfKOqyGPzY4is+q+xcRHOAA1s9YAlbpnZB2OaG1KrqVMbBsS48CQ7do5KBnP8NXUaZdSqOdH4gB6EDbzXdpo04w3PlnPUqeOxnKDx7K0wztgfNZ8tdSdoeII/cjmFZUMWLJVp+ReErl3SvKWSTykD59Fe5RlFKmwPry9xAc2m0kABwFnHfVxiysMLi8PREMp0wQNyNRjfd0nivPlKKeWWTb9lFJ2fP8AOYNpt6lOYzBup1Xg1P5bbyIkzw6GVfjOqBmWMaQB9wH0jhxThGHqt7x9Km8EgbnVyu2d1rTVLmWfkcOtoSrJXVjFYnGl72MBtIgTKusG0NcHAkEbQYj5Kww2W4DvLUQJiHa3+HyE7qNm2Rd011ajV1MF9JEaG8XEi7gPL5qlSKrS/pytb5fT/R5VfR1oWdsGyyLOW1YYDqIsTxBHMcrbq9CyHY/KGUh3oqCo57RcfDBvb2WtYV9Xpup011OTOIpCELcsCEIQAhCEB4lnvZysKjqgfpoyRrAD5O4ESOE7kbLN4qoaToLtbTcP06fRwmxHmvXKLW1GVKZbLSbtPI8jztPSJWFzrIa9KsWMYarDcOlolnw3JIDXjkeS+es5JTqJJPn3P4mDSJHYOs0PqO4+EcrGePmvQH1yBq8AEXLpJHIG37lYHsbhm0e9e+WeItG+7GyPCbgySD19VqcLnbLNgkD53m64dR4JNXwe3pqbdJWRMql7nyS4CILi3TO8aWzebfJVONzUs8DHAj8RiwB4AbzfdSMZigG2faTyH/tPHoFkcXmQbIaQB7g3v7rK1+DspxvyWBzYtAN+Ikk7RFwP1Kap1qlZ4pMBJJEgSQ0xBc4xYDmm8iyw4gh9UEUBubgvI+6wjhO5/PbUUcTSotLaLG022kNmXEWGp1y4+apUnCGHz5fk3c2n4Vd/YscuwtPDMsdT4hz+PkOQ/S6U7NmgzHG/M+pWdzHNYBkxIkfOFXYbEF5JBsTEzt1EcbLnSq1He9kjD1eL8VTLNNmTW4qkWDwuiWEGwdwt+/08xzF1SnULKgLXN3BB/d+a3gxOkwN+Xy257+yaz/DDE4ZzXAa2gFj4Etg7EzOn29lvpqrjLbUXzLpbF4eDzbE1ZdOx4Ktdhy9wDRqc4wANySbD1KexTHMeWvsR6yDsQeRV92AqU/tX8z4gx3d7/HYW6wTuvaUunHcjOVng33ZPJmYSk1oa3vHAd5UA8Tjc+IjgLgeiunV6PwkTqIgG997dbSo1fFtDDpJmBP5BZrG4w6rcON14zqylU3XLQobvcbM0iDDHNgmSI57EevNdxDJaZIBiACYbfbadJ+e6qMtxge3S4uki5BEAjaf7hupNLGMYYdH/AFnUDNgZ2IsRFtl0KeLswdOSdjA9qMjDy5sd29pkcQNzDSR8JuQEvs/2YbQZ32JdqqiC2l9xjpsXuPxnYxEDqtj2kx2H7s6wDDSWAzMgnqJAMHc8V56M6LqbtRMyZHCQtnUm42g7o2px3Zlg0Jz9wJbIINzIn1k/knWFlQt3p6iQHadTTYS0XHnc2t6ZGjiNr33/AGVpstxIqACo4xEHS4NJ+6Nxc7e6y2bMM0l7heLoVXkuDu8I1NqBpa0MIkeMk7WN7zzVfQxulx0x4tgRMX/Edrcd/JXznfZywsBax+oklp8RG8DTAEFtuZ4xZynjGn+jqmIhok6RtEDgrNRZnukl7ivwFJzn7QGHiJvNmkWkmRcniFZ5JmLu8NKoJbJGggGx3BIN/KFHY2q+W+MEAGYEkA2aWk+OI23n5J2g1rAKjdTXatL5+6fxRvvMj+6OCzatlYZZy3Jp5J2TY6lhC+m8PY5jocS4d2W7tc0cDpIlbjDVg4AtIIIkEbEHYhYHN6VGu0vru7trLB4ElwEGCwm95FlrchxjatNrqcaAABcEgjgQNoX0OirKUUlZeS/yfOTg6dRxLlC40rq7yQQhCAFxdQgPPMbT3glroIBFjfcSsvh89qUqwpVGh2owHCxPKeBW+zbAaTa9pWD7T0CL6Rq4Hl1HVeLrtHCV21dGElkr8Tnhc+fhkzHrHrsClfbi1sg3478dvPgsoKbi8anaSDtYw2B4iQbb+yk4ys5jR95u8tmPW0hYS00cJHs6fVRUVG5Z4nNHGZP78lVVsbM3v++Cp35jJUvs9/NxDRNmHWeukggepWq0qgnJnStRd2R6tiMToYymLNaA1sWFrSOSgvrESbSfyPAqNiK+oDhe82Hom3ViLC144nleV4ap9/M699lZHMU4ug8+EbKdhqWhgHn+/wA1Ea8WUqk6J1Te3vEfKyvJYsZuVyS6rqgzHI3vyATbsUREHeY6RzjiotUnc7T+k7+qa7yxdtfY7nhb5eyp07llIq+0WEbVpuIgVG+LVBvEnSqz+H1Zgr1Hu3bTOnkNRAc6YsYgT/cVd4okAHisnmGE7lwq4fW5xcQ6mDqLg7drQBJvfj7L09K99N0m+eDKsrNTXzPQX5trJbIEcOJi3PeAo2I11XinSY57zIIaAY8yRAF9zAVz2c7G0WUmPxQc+t8ZaXFrGgzDCB8UTJ5notdRZToNAo0g1p/A3iLXIH1XJ0qcZYfBL1VsRRkcL2UxQue5Hk83gcDp3Sahcw93XaBItZpj8JYW/dJEEDktk3E6plwbYxBm1r8Cbqj7TZWTRNWS+pS8QImS2xcCPIE+Y6lJRv7KM4V5N2nYqu0D2mg6kSLeJjWmQJOx5yDY72XlNeoaTyDsT/r2W/xGbNqMFOm25d4RO883HYX32tdaDKcnwuHcypUaKleBD33DTF+7aR4Tfc36ropVY014+C0lKPHJ5jhsULTy/wAq2wlcWjeV6fXxdCsO7fRZUa6xkA7deB22iFQZl2Kw9Rp+yF1KqAS1rnufTdxh2rU5vKQbciq9SlV4f1Cqyj7SsMZdmTTLHta4WIB4OAsQTt/lXrKBcw9y06TBLZgNvcAX1Xna1+ixea5JiMKAajdbeL6epzWkCTqsCPMiPom8vzp7CC1xER7R+aytOK80X2xnmLNHjszdLNJ0gyTa88eu1/8AUqTha7aj3NeG3F4vLuDm9eqr8zxDq9EVPDYRqtb4hebixsOnRVlLEukGdgb+vD98VVp8ohJWsd7UYOo2sxhcS0tkG+mZOqJ9PmtJ2Co1hW2ikGkOM7ndtufGVgs5z4vrsYTYNiTsNRJueey3v8OMcQ99Ilrg4ag4SYIjc7AfmvR0yiq0Nya8j5/UuPWa956GwpabTgX0ABCEIAXF1CAp8JUZVaA70P5KDj8ia/VqAcIMefBVeDxhpnmOI/MdVqMHiA9oIMj6JhkWPJc97INa7vGC15bzi7Qekx7rI5jRqNcSZE3nnygixXvWYZbINpaVhM77KuhwYCQeA3HS+4XDqKDb3RRRo8ixbzMw2fID3U7sm4/aOAlh+oi6k5xgDRfpfQeGzHel9wTtLQ0Bt+c+aoi40qmphnSfJQ47ouHextSntkmenEju5G+q5/IeSqMXml7HY7cDHTjZOYfHaqVE7BzJPD4iXT8iB6KlzSgWEuHwn2J4eS8WlSW9xkdVPWXnKL88Fxh835gfT6q3qY9rogySPQHjc9RbzWcySoWNNRvxElrTyAHijz1AeiucvoUMQT4zQqncEB1InjYQ5gPMao5QpnShdon1+CqOMvqS3Pnf4jbTtBE2I/e6YquEySY5z877Hgl4um/Dyyo3S6ZaRc3MBzXfeYRsfNQ9W5Gxkj0mZ+iz6VjvjO+TmMq2na315ytH2KyRrQ3E1AXGJaIgM1Dc8zePmqDL8vdiazWkeEXedwADt1k2hb2rUa1oYDEAAW3tx5Ss60+nGyeWXvfA3jszeDZ1+N4ABjj8v2FV4rMKlEt8RIfJjw2E2MSSCRzSM3xTWwQTqiHEDfkAqA48mRY8ifisIsfVZU4bkaKyXBp/+aY4hzdTCDIv4ZvqGn8Jta3FX+ErhwLJ8V+ojiDeCPysvNKDoJLT4SRHT9yVednsY4VGyS28TEzw24rRxcHcpKKawUjsKMJmD2U3FzGM1smxbrkAHnHiE9BzV9SwZdpqawA7YEE+K/hMG1hv7Ki7fsFPMGObcvolrr/ea4OBPCfEUnAYt3My0AwOvGeS6K9Nu0ucf9+5NKd48m3qO3Ic3VFm3k24OgSfom6uYvpgaXBrYLg5ohpPG/3nFt9zw4qt/wCXq93MiDAiJiNtx0slYMl8aw2JaLnwg3i5+G3p84XMnfki3maPA56148XiI47E77Dfgs5nfY0EOq4Q6mw5xpGS4Rcd1pEuvbSel1V1O8pVajgC0C/AwDsTvYwtd2cqDRZ/iEjebxJA/t69fNWi5wecorKCit0DC4WtLIiIgm/5fvZOtqNgNMi9/LoFbdvsAKQOIoscQ50Vmt4atqongTY9SDxWDdmDny1gdqd4Z4ibcOK66WndTMTKWoiuR+qO/rkUPCJ06m7kNEb7g843hev9gezrqDDUeSS8DfeBtJWf/h92Q0NDnN0/Ur1JjYEBe9RpKCPHnmTZx+yWm6p2HMpxbkAhCEAIQhAedSpGCxjqTpb6jgf3zUddUA2OXZi2qJbvxaf37qRWoNcNhPJYik4tILSQRsQr7A5yHeGrY/iG3ryUkEfH5a10hzQR1ErzztN/DZryamGcKb/wH4D5fh+i9ceZF7jmP3dV2KowJ3HP9eSq4kM8WyfKsRhv61gzUKdPw/EXSXB25FyR1+Rs6tWm+n/OYC7Z3iOogj737Ox22Vz2re2f5b2tfEXG/QH/AF5rzzH167dQNgbGAP3wXhVYdSq82OeXNyxxGOpCGU2hjW2ABJ9TJMkzvuomIr6C1073a4cY/NUYoPc175kM0z5udpH5qXlk1G1GOu3Tq3BhwIEiOMErd0Ipbm/iQ1fLN/kmObiqXd1odpuCLFpP3m8trtNjHkRSPxDWVSNQc1sgO3BIbvbeSPQuVT2YtUq0qlQ0xUY5ragkw4jw+65U7M4sjxYjDuEyfE8aud+64rNUoRk1KSS7XOzTajpppvHY3eQNFOmXk+Kp1FgNh+fqpP8AyAl3MgkX/VZOlmbgQx0U7xbYWFpHJXPfWBEWg+8yvLrUnvuz3ISTWDuZv1m9ja3KNxHoqwUmuDuZ4G5EbbRJKsMQZeTv+tuHJQ9OmTxLoJN/UDmtKeFYs2KawtsBcWBPXxX+al4SqSGiB5bkQJJIH15KIHEeGwgySZvNp3sefkEmrWipxkE32n05K047iu4O29Rj3se0Q7S0eRHh9BH7uuZR42E79N9gf0VP2lxvgj9lW/Ywgsk9Pr+/dbVE1QUmVjLxWLRr3OBt4RuDtNo9dx8k5gazxF4EkiRezgbD39FaCm3Zw4TfYEC2/T98FU1opFxMuEWM8XEbuvEE7m264Yy34Ni4a5rtNSrTGkSCYA1GxAdNyDEzxhQRmAFQmm0NbcuYLN6wPu7AxtZMOxBNMNLrW3PE/lZRWjS43vxvvdWUW+SVZGjoUxiqFek4j+YxzYn4SbsLYM2cGm3JUf8ADDsgXOFepPdskMB+8fxHy+vkrjs1TmoA34nEDbYTJJ6ACflzXpOEwjWNDWgBoEACwXs+iqb2ybWL4PL1+3erCsNRAHkpCFFxNaTob8R9hzXrnCLpHU4ngLDz4p9JpsDQAOCUgBCEIDkoXYQgPPnMSQFKexN6UAgBKDUoBKAQgewuJczY25Hb/CsaeMa7+137+aqwEodVJAnOMmpVh4mgH8QFvULG5v2WiSJcOmy3TCRsbJt9+CznRhLLRRxTPKqmWhge0ss8AOEbwZB8wVXjBCnLmSZBaAdhJH6L1fE4Fj9wPRVlbJG8AD6LGpQ3Jpdyrizzujh9GrUDcEagJieNr/JM5XiruDnjSwwTO0mAt1WyMcoUL/4/BMRfpKxlplbBGwxuMzUPc802HuwQwVIjUbT/AK5J/B497SATIOx+SvMx7EurQS9w07AQAPJoEBRf/ieKYPA5rwOBEHz43VammusI9ChX2qzJH/KtIi7T14xG31Uelie8iBJuCORvf3UR+X4hgGpjZG0nblcC/t5KFiTWpzLDq4ua78rFcT0yTs8M6fWo+ZbVsZH90tjyvumml9V2lgLnXtPAcSTYDqqvCUqtUgFkDmSB9JKtc9DsDhqZaC6tWeZdGzGiwAuRc78Y8lPRztVmzGpq0uOSl7W5XiqbA+pRc2nMF4cx7Zm0ljjpk844K4/hvinO1AW0RLjOkSYGqAd+SosP2qxjTEa2Gzqb2F7Hg7tcDwKsMR2lqPLW0cIzDULF1OnNyJl2oxz2jguupRnKhsaV/czmjqakW5dzf4nF6AA4ybRfcE7jnt7Ksx+Lb3Ya4GZNucfBEenskZ/TLaGHfSfJe7wkiTpc0E7HnHzVD3tKdDn1qjpu/u2imHdGai6o3qSPLgvKo6O2XydsfSC2JtZDE5iDUZB5C1xtAEK4wDK1U2Bg8XXPPwt4b8VYZNlDi2X+K9o2I4cNlu8gyR0T8I9Z9169HRxaTaM3rJtCewuTuphz3AyYALviPM+S2YUZ9ZlJviIEKrxWZufZvhbz4nyXfGKirI5ZScndlhisbfQzxOPsnsJh9Avdx3KhZVA23PHirRSQCEIQAhCEAIQhAY6sxR3BWFZqhVGoQNSiUlyTKAeDkoOUbUuh6kEkOSxV5qLrXdakgkuaD1TL6XL3/VN60oV+aECHAjcfmEqkWcWg+Rhd70LjwDwBSwsSmU6Z2JHn+oS/sY4EFVp6Ehc71wUWJJWLygVBBCzua9l6h+ET1H6K7bj3DmnW5w4cSsqtGNRWkQ43MXl/Z+q139J3nED5lWVfs6+qZqxO17wPRaYZ8Yi3yCadnE8GrGGipwdyvTRQ0+yNPjPspVDsrRH3Z81YHNejUg5oeYC6FTiuxOwS7siXua9pAaxpDGwfC4/ebf184XcD2Io0yC8i3OB7Lj82efvO9EwcUTwJ8zKhU4J3SLbUaelVw1EAM8RHJIxGevNmwwfMrPNeT/hP0mq5Ymd6SZJJPM3TrCo7U40qQW+WVLq8as1ljvEtK3ZAdQhCgAhCEAIQhAZx7VFq01PcE05qAqqjEw5qs6tNRKlNCCGUmU89iacFIOal3UkFcQDmpcJSJRKA6XLmtcKSVIF96VzveiQuQgFl4SCiEaUAksSe7ToalBiEjHdJQoqQGJbWKAR20U62mn20061iAZZTTzWpYalhqASEpK0o0pYErKvjWpCzeUM8UrSBACEIUAEIQgBCEICiKbKEIBt6jVQhCEEWoo7kIQDLklCFIBcQhACEIQHEIQhILq4hSBQSwhCAW1OBCEA41LCEKAKCcahCkCkIQgLLKldsQhQwKQhCgAhCEAIQhAf/2Q=="/>
          <p:cNvSpPr>
            <a:spLocks noChangeAspect="1" noChangeArrowheads="1"/>
          </p:cNvSpPr>
          <p:nvPr/>
        </p:nvSpPr>
        <p:spPr bwMode="auto">
          <a:xfrm>
            <a:off x="160338" y="-144463"/>
            <a:ext cx="304800" cy="304801"/>
          </a:xfrm>
          <a:prstGeom prst="rect">
            <a:avLst/>
          </a:prstGeom>
          <a:noFill/>
          <a:ln w="9525">
            <a:noFill/>
            <a:miter lim="800000"/>
            <a:headEnd/>
            <a:tailEnd/>
          </a:ln>
        </p:spPr>
        <p:txBody>
          <a:bodyPr/>
          <a:lstStyle/>
          <a:p>
            <a:pPr eaLnBrk="0" hangingPunct="0"/>
            <a:endParaRPr lang="es-ES"/>
          </a:p>
        </p:txBody>
      </p:sp>
      <p:sp>
        <p:nvSpPr>
          <p:cNvPr id="6" name="AutoShape 11" descr="data:image/jpeg;base64,/9j/4AAQSkZJRgABAQAAAQABAAD/2wCEAAkGBxQSEhQUEhQUFBQVFxgXGBUYGBcVFxgYFhcXFxUVFRUYHCghGBolHRcXITEhJSkrLi4uFx8zODMsNygtMCsBCgoKDg0OGxAQGywmHyYsLCwyNCwwLC8sLzQvNCwsLCwsMCwvLCwsLDQsLC8sLCwsLCwsLDUsLCwsLywsLTQsLP/AABEIAMIBAwMBIgACEQEDEQH/xAAbAAABBQEBAAAAAAAAAAAAAAAAAgMEBQYBB//EADwQAAEDAgQDBgMGBgICAwAAAAEAAhEDIQQFEjFBUWEGEyJxgaEykbEUQlLB0fAHIzNi4fEVckOSFqLC/8QAGgEBAAMBAQEAAAAAAAAAAAAAAAECAwQFBv/EADARAAIBAwMCAgoBBQAAAAAAAAABAgMRIQQSMRNBIlEFFDJhcYGRodHwwSNCseHx/9oADAMBAAIRAxEAPwD25CEIAQhcLoQHUJp1ceabOIPJBckoUM1jzSDW6lTYi5PQoAxHVd+1dVBJOQoP2rqutxXVG0ssE1CjNxN4kSnO+5hUjOMuGS4tcjqE2K4Sw4FXIOoQhACEIQAhCEAIQhACEIQAhCEAIQhACEIQAhCEALhKCkFAcc8ppy69ySxpdc2H1UkCC/kkuY7jA8zCg5pm4pCGw36rJ5hn4nxPJJ8/os5VEi8acpZSNnUe0b1WD3TDnsP/AJm/IrCjGVH/AAU3u6kafqnRhsUbikPV91Xq3L9CXc2fcT8NVh9YTdbDVW3gkcxf6LG/a6tM/wA2jUb1A1D2Vtleeg/BU9J+oKlTTKypyiWXflFetdsVIPEATv8ART6GLZV/qNAd+MWKMfgw0Bx8Qt4uvDZcPpDqbPD7Pc6NLs3Z5I7KDonWZHGN+iS3NHCGk3mDYyk1sY/T8Ddx9736KKM1JdoIYHgSHEagR5rw3KN/C2vqegoN+0ky/pVA4DcHyiUOcW/qFVCtU3Ba1k/EPeylHFFlz4mc7XHku+l6QnTS35Xn/JyT0t3gn0sWfNS2VuYhY/Nc50GKe0b+aMt7RmQHmfS/VaS9NR37VHHmF6Pnt3G0B5LocoWFxQeJBsdvJSC8r0aOrhUVzilTcXYfQmqdUHb5J1dRQEIQgBCEIAQhCAEIQgBCEIAQhCA4SmnlOOUXF4llMS9zWjmTCNpK7IZzTJAXc0raKZIidgNpKXReDBBB291UdsMT3bKb5IaHGbTuLKs5WjdGlGO6aRW/ZybuPjP3rW6XT2LotMOeASNrceQHBVbs5ougOdpJuDMeRgqyZUhrS5wOoS122oC08pXLFrg9OUWrNkXMHPYwvs1oEnTBdCYws1WNc2pWbqkw7w24EGIMp7HZqxgPeEBsHfiqFvaNurwPkxs1jh+ZCzm7S5NqcHKPGfMvIqtMd4fN0OB+kJNfLmVf6jA1/B7bHzCdyjM6NQkVabvhgGJMneANvNTg4NGxPIcVrHKMKl07WKfDUquHcQ4mpTOzou3o6PqtbgXiswscBpcItb181Hy6lqJL40t+Kdul1Ly+m1peQQGydPKOi2Vtvi4OGqrSxyYXH43u9dKpBcwlk3DiBsVMyl+oMAY1w4Ay63Eatlfuyyj3r6rgHue6btkARAA/VShVLbCC3awmOmkBfMulGM3Z4zx5drnpPU3jZIr8JhS3whoDL+Ex7ApvFVBRu6k/Sblwu0dbbBWlbEtaYJM26b7RMT6JygTFyT0iDHI9VpsV9qeflj99xj1WstHlnaLGg13PFmm4jjZV9DHgvH4Z35LXfxAyRjKf2imyACO9AuIdbXpGxBiY4EngvPHQ0kjbh1WU6OfEepQqRnDBvMjzp7CRqaQ3aeIngf1W1yvH960G3XovKclyrE1gXU6Z08yQwT0Ljf0WqyjA4qmZcW0o31PH0bNlnCdSjJW4MtRRpTTykzaVJ3F07QxXNQ/tQJAMT5wevokhw3DhfrP0Xv6fWwttkzxalGXKRdMeDsuqrp1iFOo4gHzXoJpq6OceQhCkAhCEAIQhACEIQAhCEBme0PaYUpp0vE8buEQ3p1KyuCxtTEVWsrPDzBgEwBJEgRvIA+Sn9pMtNFzjIIcJFtpOyx2JqFha4SCNjxkEwvl6usrVKzhUWE+Ec0pO+SZju0NalVf3TiPuwNobaCOdltcBj2Zhg3UcQHU3PbplwILXD4XtneDBXnlTGUjLqpLKhcXhwFpG4j3VnmGdv7ttSmZbvI5LppaiWnspZjImFRwdxvOME/AOP2ika7H/APmPwHgC1w+ExaDCVTrBtIdyw4nDOmaYJ7yiZ2HG+8iVdZL2qq/ZxVqNDqJcWE/EJHBzTwMpYZl1UhzWdy/fVRcaZB/6fD7L0JQ7xZ7lHXRlFKa+n47fFGfdTa8NbSxFSk0T/LrUnG53BfEkeasMHkjoE1GG8kspvBcOVyAArV2AYf6ePrN/7sY8/NsKHXyEOJL8yqEHcCmR/wDuFXK7fdfk36tN/wB1vk3/AATcJRp0r+FoG5JE/wCEzj+1NFlmu1HgGiZ4QDIEquOQZewzUrYiseRcym3/AOon3UjD59hMNbC0KTHfj+N//u6SqSrqOG0vhlkeBu6UpfZfkscso4qpTJrTRoaiYMsqVQYhpZJ0ttv57q//AOQDRAbIEXGw6LHYTO6tarLncDAM7/lxXKmZuhzSbkz+X5BeVrtVNSUYXWC8KHVy7c9jZNzVjtpHpbjaw/JOuqNcOTYFmmD6zEDyWHwebOphrQY8QJ5mTtCl4vNHOnkOEe5jdcfrVRK0s/v72EtF4vCa+n3fL4bXu4RvfeLpjG4s0hqMFg+9MbmIPNZ0Ypwb4bjczsZFrc/NNUc/cy5uCASOEH25/JT6y2rWt8P3JT1V3ve5ozWFQFpILKjSHCZMEQfYrLVMdQwj3UWUWMLYbOkEkbgucbmZ91a4TNWVIEAc4sfYdF552wxR+21mkzBbxmxY0jbbfZbxvUjaLNaFOKk1JGtzHOCNLw9rxNwDBEf2kCyqa2cOc4mZmefXZZqjidQLfX/CkYasYAdcDb/aylQjz3OleE0P/IuhpJNoG/D9U9h8yNN0VAdJMjyN1QtdNtjJ8oUutU1Na0x4Z4XuqdOPcOXY2uFzXXSd3YAIDiJJN9xAPqEvK8+loD7uHLiOdysx2dxrmVAAJB4fmpeFDdTjsATA9bAKy11fTwWyXytg8P0pTVOalHub/L8xbUFjI9x5qwBXnDcZ3DKhuS6AL2mbq87K9oe8d3TuUtPluCve0vpSFXZGSzJfc8+M/M1iEAoXqmgIQhACEIQAhCEBj+0+KHeQYIHDpZYPNKY1FoMjeeXorrFFjSXlw8QmCZIlZvF4kFxPORK+dq011nVeG+xzPLK7HUZYRIkX+qoaWaVQG0aLXOF/CAXOceNheFpsHhnVajabfvRfpxNt4C9L7P5PRwgcykwGTqc4xqM7kkjbpsphqIQVmrnTR0zmr9jznKMmzKpQNOm3u2PIeG1SGNBm5O5ExtCu8B2DxLrVXMoxu4O7xh6tFjHnC9EFRp5WtIFrJNbG6bRJid4+Y/forevNLtY646dL2Sho9hqIZBq1STs/WG+UN0wqPNOwOJa1zqWJFQjZhaWSOI16iJHy8lssXi6rRI0gb3MEjkQ7ZJp58PvfDMTaLibAmSFktWl7X3RuqVS14nlmadm8Thw19cEsPEEEA8nRt9OqiYfDiRpBBJgQDc8ABxXrWIzGnUGktD2vs5pMzJ2iOfFRMHlDKbnPpUNNhvOqLfccbXHJcsq6llP6HbTqbY2migyvJnU4fWcW22sCCbX9FUZ27u6moElvOItPHktvmDzIDjpkbEXPCFi8/wAW0OeweNtt+EE2gAWWKm5ytI2pPuu/0I2HxAqEEQYInpxuFaUHF0G5uZB5A2jh/teeVqr6by6l4T0uInYjipuC7UvAh4h34m/SOC6Z6KTV4Dq2eT0GtVIHnE77b3VVVADiRJBmYMgHhuqnLs+diT3TGl1XgALBo+892wHM+W8qzr4GrSLjUAMmDpJLTv4jq2N/ZYeryp4mXjJS4YzSzPug97gWsbueIAMiOfKOqyGPzY4is+q+xcRHOAA1s9YAlbpnZB2OaG1KrqVMbBsS48CQ7do5KBnP8NXUaZdSqOdH4gB6EDbzXdpo04w3PlnPUqeOxnKDx7K0wztgfNZ8tdSdoeII/cjmFZUMWLJVp+ReErl3SvKWSTykD59Fe5RlFKmwPry9xAc2m0kABwFnHfVxiysMLi8PREMp0wQNyNRjfd0nivPlKKeWWTb9lFJ2fP8AOYNpt6lOYzBup1Xg1P5bbyIkzw6GVfjOqBmWMaQB9wH0jhxThGHqt7x9Km8EgbnVyu2d1rTVLmWfkcOtoSrJXVjFYnGl72MBtIgTKusG0NcHAkEbQYj5Kww2W4DvLUQJiHa3+HyE7qNm2Rd011ajV1MF9JEaG8XEi7gPL5qlSKrS/pytb5fT/R5VfR1oWdsGyyLOW1YYDqIsTxBHMcrbq9CyHY/KGUh3oqCo57RcfDBvb2WtYV9Xpup011OTOIpCELcsCEIQAhCEB4lnvZysKjqgfpoyRrAD5O4ESOE7kbLN4qoaToLtbTcP06fRwmxHmvXKLW1GVKZbLSbtPI8jztPSJWFzrIa9KsWMYarDcOlolnw3JIDXjkeS+es5JTqJJPn3P4mDSJHYOs0PqO4+EcrGePmvQH1yBq8AEXLpJHIG37lYHsbhm0e9e+WeItG+7GyPCbgySD19VqcLnbLNgkD53m64dR4JNXwe3pqbdJWRMql7nyS4CILi3TO8aWzebfJVONzUs8DHAj8RiwB4AbzfdSMZigG2faTyH/tPHoFkcXmQbIaQB7g3v7rK1+DspxvyWBzYtAN+Ikk7RFwP1Kap1qlZ4pMBJJEgSQ0xBc4xYDmm8iyw4gh9UEUBubgvI+6wjhO5/PbUUcTSotLaLG022kNmXEWGp1y4+apUnCGHz5fk3c2n4Vd/YscuwtPDMsdT4hz+PkOQ/S6U7NmgzHG/M+pWdzHNYBkxIkfOFXYbEF5JBsTEzt1EcbLnSq1He9kjD1eL8VTLNNmTW4qkWDwuiWEGwdwt+/08xzF1SnULKgLXN3BB/d+a3gxOkwN+Xy257+yaz/DDE4ZzXAa2gFj4Etg7EzOn29lvpqrjLbUXzLpbF4eDzbE1ZdOx4Ktdhy9wDRqc4wANySbD1KexTHMeWvsR6yDsQeRV92AqU/tX8z4gx3d7/HYW6wTuvaUunHcjOVng33ZPJmYSk1oa3vHAd5UA8Tjc+IjgLgeiunV6PwkTqIgG997dbSo1fFtDDpJmBP5BZrG4w6rcON14zqylU3XLQobvcbM0iDDHNgmSI57EevNdxDJaZIBiACYbfbadJ+e6qMtxge3S4uki5BEAjaf7hupNLGMYYdH/AFnUDNgZ2IsRFtl0KeLswdOSdjA9qMjDy5sd29pkcQNzDSR8JuQEvs/2YbQZ32JdqqiC2l9xjpsXuPxnYxEDqtj2kx2H7s6wDDSWAzMgnqJAMHc8V56M6LqbtRMyZHCQtnUm42g7o2px3Zlg0Jz9wJbIINzIn1k/knWFlQt3p6iQHadTTYS0XHnc2t6ZGjiNr33/AGVpstxIqACo4xEHS4NJ+6Nxc7e6y2bMM0l7heLoVXkuDu8I1NqBpa0MIkeMk7WN7zzVfQxulx0x4tgRMX/Edrcd/JXznfZywsBax+oklp8RG8DTAEFtuZ4xZynjGn+jqmIhok6RtEDgrNRZnukl7ivwFJzn7QGHiJvNmkWkmRcniFZ5JmLu8NKoJbJGggGx3BIN/KFHY2q+W+MEAGYEkA2aWk+OI23n5J2g1rAKjdTXatL5+6fxRvvMj+6OCzatlYZZy3Jp5J2TY6lhC+m8PY5jocS4d2W7tc0cDpIlbjDVg4AtIIIkEbEHYhYHN6VGu0vru7trLB4ElwEGCwm95FlrchxjatNrqcaAABcEgjgQNoX0OirKUUlZeS/yfOTg6dRxLlC40rq7yQQhCAFxdQgPPMbT3glroIBFjfcSsvh89qUqwpVGh2owHCxPKeBW+zbAaTa9pWD7T0CL6Rq4Hl1HVeLrtHCV21dGElkr8Tnhc+fhkzHrHrsClfbi1sg3478dvPgsoKbi8anaSDtYw2B4iQbb+yk4ys5jR95u8tmPW0hYS00cJHs6fVRUVG5Z4nNHGZP78lVVsbM3v++Cp35jJUvs9/NxDRNmHWeukggepWq0qgnJnStRd2R6tiMToYymLNaA1sWFrSOSgvrESbSfyPAqNiK+oDhe82Hom3ViLC144nleV4ap9/M699lZHMU4ug8+EbKdhqWhgHn+/wA1Ea8WUqk6J1Te3vEfKyvJYsZuVyS6rqgzHI3vyATbsUREHeY6RzjiotUnc7T+k7+qa7yxdtfY7nhb5eyp07llIq+0WEbVpuIgVG+LVBvEnSqz+H1Zgr1Hu3bTOnkNRAc6YsYgT/cVd4okAHisnmGE7lwq4fW5xcQ6mDqLg7drQBJvfj7L09K99N0m+eDKsrNTXzPQX5trJbIEcOJi3PeAo2I11XinSY57zIIaAY8yRAF9zAVz2c7G0WUmPxQc+t8ZaXFrGgzDCB8UTJ5notdRZToNAo0g1p/A3iLXIH1XJ0qcZYfBL1VsRRkcL2UxQue5Hk83gcDp3Sahcw93XaBItZpj8JYW/dJEEDktk3E6plwbYxBm1r8Cbqj7TZWTRNWS+pS8QImS2xcCPIE+Y6lJRv7KM4V5N2nYqu0D2mg6kSLeJjWmQJOx5yDY72XlNeoaTyDsT/r2W/xGbNqMFOm25d4RO883HYX32tdaDKcnwuHcypUaKleBD33DTF+7aR4Tfc36ropVY014+C0lKPHJ5jhsULTy/wAq2wlcWjeV6fXxdCsO7fRZUa6xkA7deB22iFQZl2Kw9Rp+yF1KqAS1rnufTdxh2rU5vKQbciq9SlV4f1Cqyj7SsMZdmTTLHta4WIB4OAsQTt/lXrKBcw9y06TBLZgNvcAX1Xna1+ixea5JiMKAajdbeL6epzWkCTqsCPMiPom8vzp7CC1xER7R+aytOK80X2xnmLNHjszdLNJ0gyTa88eu1/8AUqTha7aj3NeG3F4vLuDm9eqr8zxDq9EVPDYRqtb4hebixsOnRVlLEukGdgb+vD98VVp8ohJWsd7UYOo2sxhcS0tkG+mZOqJ9PmtJ2Co1hW2ikGkOM7ndtufGVgs5z4vrsYTYNiTsNRJueey3v8OMcQ99Ilrg4ag4SYIjc7AfmvR0yiq0Nya8j5/UuPWa956GwpabTgX0ABCEIAXF1CAp8JUZVaA70P5KDj8ia/VqAcIMefBVeDxhpnmOI/MdVqMHiA9oIMj6JhkWPJc97INa7vGC15bzi7Qekx7rI5jRqNcSZE3nnygixXvWYZbINpaVhM77KuhwYCQeA3HS+4XDqKDb3RRRo8ixbzMw2fID3U7sm4/aOAlh+oi6k5xgDRfpfQeGzHel9wTtLQ0Bt+c+aoi40qmphnSfJQ47ouHextSntkmenEju5G+q5/IeSqMXml7HY7cDHTjZOYfHaqVE7BzJPD4iXT8iB6KlzSgWEuHwn2J4eS8WlSW9xkdVPWXnKL88Fxh835gfT6q3qY9rogySPQHjc9RbzWcySoWNNRvxElrTyAHijz1AeiucvoUMQT4zQqncEB1InjYQ5gPMao5QpnShdon1+CqOMvqS3Pnf4jbTtBE2I/e6YquEySY5z877Hgl4um/Dyyo3S6ZaRc3MBzXfeYRsfNQ9W5Gxkj0mZ+iz6VjvjO+TmMq2na315ytH2KyRrQ3E1AXGJaIgM1Dc8zePmqDL8vdiazWkeEXedwADt1k2hb2rUa1oYDEAAW3tx5Ss60+nGyeWXvfA3jszeDZ1+N4ABjj8v2FV4rMKlEt8RIfJjw2E2MSSCRzSM3xTWwQTqiHEDfkAqA48mRY8ifisIsfVZU4bkaKyXBp/+aY4hzdTCDIv4ZvqGn8Jta3FX+ErhwLJ8V+ojiDeCPysvNKDoJLT4SRHT9yVednsY4VGyS28TEzw24rRxcHcpKKawUjsKMJmD2U3FzGM1smxbrkAHnHiE9BzV9SwZdpqawA7YEE+K/hMG1hv7Ki7fsFPMGObcvolrr/ea4OBPCfEUnAYt3My0AwOvGeS6K9Nu0ucf9+5NKd48m3qO3Ic3VFm3k24OgSfom6uYvpgaXBrYLg5ohpPG/3nFt9zw4qt/wCXq93MiDAiJiNtx0slYMl8aw2JaLnwg3i5+G3p84XMnfki3maPA56148XiI47E77Dfgs5nfY0EOq4Q6mw5xpGS4Rcd1pEuvbSel1V1O8pVajgC0C/AwDsTvYwtd2cqDRZ/iEjebxJA/t69fNWi5wecorKCit0DC4WtLIiIgm/5fvZOtqNgNMi9/LoFbdvsAKQOIoscQ50Vmt4atqongTY9SDxWDdmDny1gdqd4Z4ibcOK66WndTMTKWoiuR+qO/rkUPCJ06m7kNEb7g843hev9gezrqDDUeSS8DfeBtJWf/h92Q0NDnN0/Ur1JjYEBe9RpKCPHnmTZx+yWm6p2HMpxbkAhCEAIQhAedSpGCxjqTpb6jgf3zUddUA2OXZi2qJbvxaf37qRWoNcNhPJYik4tILSQRsQr7A5yHeGrY/iG3ryUkEfH5a10hzQR1ErzztN/DZryamGcKb/wH4D5fh+i9ceZF7jmP3dV2KowJ3HP9eSq4kM8WyfKsRhv61gzUKdPw/EXSXB25FyR1+Rs6tWm+n/OYC7Z3iOogj737Ox22Vz2re2f5b2tfEXG/QH/AF5rzzH167dQNgbGAP3wXhVYdSq82OeXNyxxGOpCGU2hjW2ABJ9TJMkzvuomIr6C1073a4cY/NUYoPc175kM0z5udpH5qXlk1G1GOu3Tq3BhwIEiOMErd0Ipbm/iQ1fLN/kmObiqXd1odpuCLFpP3m8trtNjHkRSPxDWVSNQc1sgO3BIbvbeSPQuVT2YtUq0qlQ0xUY5ragkw4jw+65U7M4sjxYjDuEyfE8aud+64rNUoRk1KSS7XOzTajpppvHY3eQNFOmXk+Kp1FgNh+fqpP8AyAl3MgkX/VZOlmbgQx0U7xbYWFpHJXPfWBEWg+8yvLrUnvuz3ISTWDuZv1m9ja3KNxHoqwUmuDuZ4G5EbbRJKsMQZeTv+tuHJQ9OmTxLoJN/UDmtKeFYs2KawtsBcWBPXxX+al4SqSGiB5bkQJJIH15KIHEeGwgySZvNp3sefkEmrWipxkE32n05K047iu4O29Rj3se0Q7S0eRHh9BH7uuZR42E79N9gf0VP2lxvgj9lW/Ywgsk9Pr+/dbVE1QUmVjLxWLRr3OBt4RuDtNo9dx8k5gazxF4EkiRezgbD39FaCm3Zw4TfYEC2/T98FU1opFxMuEWM8XEbuvEE7m264Yy34Ni4a5rtNSrTGkSCYA1GxAdNyDEzxhQRmAFQmm0NbcuYLN6wPu7AxtZMOxBNMNLrW3PE/lZRWjS43vxvvdWUW+SVZGjoUxiqFek4j+YxzYn4SbsLYM2cGm3JUf8ADDsgXOFepPdskMB+8fxHy+vkrjs1TmoA34nEDbYTJJ6ACflzXpOEwjWNDWgBoEACwXs+iqb2ybWL4PL1+3erCsNRAHkpCFFxNaTob8R9hzXrnCLpHU4ngLDz4p9JpsDQAOCUgBCEIDkoXYQgPPnMSQFKexN6UAgBKDUoBKAQgewuJczY25Hb/CsaeMa7+137+aqwEodVJAnOMmpVh4mgH8QFvULG5v2WiSJcOmy3TCRsbJt9+CznRhLLRRxTPKqmWhge0ss8AOEbwZB8wVXjBCnLmSZBaAdhJH6L1fE4Fj9wPRVlbJG8AD6LGpQ3Jpdyrizzujh9GrUDcEagJieNr/JM5XiruDnjSwwTO0mAt1WyMcoUL/4/BMRfpKxlplbBGwxuMzUPc802HuwQwVIjUbT/AK5J/B497SATIOx+SvMx7EurQS9w07AQAPJoEBRf/ieKYPA5rwOBEHz43VammusI9ChX2qzJH/KtIi7T14xG31Uelie8iBJuCORvf3UR+X4hgGpjZG0nblcC/t5KFiTWpzLDq4ua78rFcT0yTs8M6fWo+ZbVsZH90tjyvumml9V2lgLnXtPAcSTYDqqvCUqtUgFkDmSB9JKtc9DsDhqZaC6tWeZdGzGiwAuRc78Y8lPRztVmzGpq0uOSl7W5XiqbA+pRc2nMF4cx7Zm0ljjpk844K4/hvinO1AW0RLjOkSYGqAd+SosP2qxjTEa2Gzqb2F7Hg7tcDwKsMR2lqPLW0cIzDULF1OnNyJl2oxz2jguupRnKhsaV/czmjqakW5dzf4nF6AA4ybRfcE7jnt7Ksx+Lb3Ya4GZNucfBEenskZ/TLaGHfSfJe7wkiTpc0E7HnHzVD3tKdDn1qjpu/u2imHdGai6o3qSPLgvKo6O2XydsfSC2JtZDE5iDUZB5C1xtAEK4wDK1U2Bg8XXPPwt4b8VYZNlDi2X+K9o2I4cNlu8gyR0T8I9Z9169HRxaTaM3rJtCewuTuphz3AyYALviPM+S2YUZ9ZlJviIEKrxWZufZvhbz4nyXfGKirI5ZScndlhisbfQzxOPsnsJh9Avdx3KhZVA23PHirRSQCEIQAhCEAIQhAY6sxR3BWFZqhVGoQNSiUlyTKAeDkoOUbUuh6kEkOSxV5qLrXdakgkuaD1TL6XL3/VN60oV+aECHAjcfmEqkWcWg+Rhd70LjwDwBSwsSmU6Z2JHn+oS/sY4EFVp6Ehc71wUWJJWLygVBBCzua9l6h+ET1H6K7bj3DmnW5w4cSsqtGNRWkQ43MXl/Z+q139J3nED5lWVfs6+qZqxO17wPRaYZ8Yi3yCadnE8GrGGipwdyvTRQ0+yNPjPspVDsrRH3Z81YHNejUg5oeYC6FTiuxOwS7siXua9pAaxpDGwfC4/ebf184XcD2Io0yC8i3OB7Lj82efvO9EwcUTwJ8zKhU4J3SLbUaelVw1EAM8RHJIxGevNmwwfMrPNeT/hP0mq5Ymd6SZJJPM3TrCo7U40qQW+WVLq8as1ljvEtK3ZAdQhCgAhCEAIQhAZx7VFq01PcE05qAqqjEw5qs6tNRKlNCCGUmU89iacFIOal3UkFcQDmpcJSJRKA6XLmtcKSVIF96VzveiQuQgFl4SCiEaUAksSe7ToalBiEjHdJQoqQGJbWKAR20U62mn20061iAZZTTzWpYalhqASEpK0o0pYErKvjWpCzeUM8UrSBACEIUAEIQgBCEICiKbKEIBt6jVQhCEEWoo7kIQDLklCFIBcQhACEIQHEIQhILq4hSBQSwhCAW1OBCEA41LCEKAKCcahCkCkIQgLLKldsQhQwKQhCgAhCEAIQhAf/2Q=="/>
          <p:cNvSpPr>
            <a:spLocks noChangeAspect="1" noChangeArrowheads="1"/>
          </p:cNvSpPr>
          <p:nvPr/>
        </p:nvSpPr>
        <p:spPr bwMode="auto">
          <a:xfrm>
            <a:off x="160338" y="-144463"/>
            <a:ext cx="304800" cy="304801"/>
          </a:xfrm>
          <a:prstGeom prst="rect">
            <a:avLst/>
          </a:prstGeom>
          <a:noFill/>
          <a:ln w="9525">
            <a:noFill/>
            <a:miter lim="800000"/>
            <a:headEnd/>
            <a:tailEnd/>
          </a:ln>
        </p:spPr>
        <p:txBody>
          <a:bodyPr/>
          <a:lstStyle/>
          <a:p>
            <a:pPr eaLnBrk="0" hangingPunct="0"/>
            <a:endParaRPr lang="es-ES"/>
          </a:p>
        </p:txBody>
      </p:sp>
      <p:pic>
        <p:nvPicPr>
          <p:cNvPr id="7" name="Imagen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66072" y="90302"/>
            <a:ext cx="1555606" cy="600464"/>
          </a:xfrm>
          <a:prstGeom prst="rect">
            <a:avLst/>
          </a:prstGeom>
        </p:spPr>
      </p:pic>
    </p:spTree>
    <p:extLst>
      <p:ext uri="{BB962C8B-B14F-4D97-AF65-F5344CB8AC3E}">
        <p14:creationId xmlns:p14="http://schemas.microsoft.com/office/powerpoint/2010/main" val="30228889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3"/>
          <p:cNvSpPr>
            <a:spLocks noChangeArrowheads="1"/>
          </p:cNvSpPr>
          <p:nvPr/>
        </p:nvSpPr>
        <p:spPr bwMode="auto">
          <a:xfrm>
            <a:off x="0" y="-26988"/>
            <a:ext cx="9144000" cy="865188"/>
          </a:xfrm>
          <a:prstGeom prst="roundRect">
            <a:avLst>
              <a:gd name="adj" fmla="val 0"/>
            </a:avLst>
          </a:prstGeom>
          <a:noFill/>
          <a:ln w="9525" algn="ctr">
            <a:noFill/>
            <a:round/>
            <a:headEnd/>
            <a:tailEnd/>
          </a:ln>
        </p:spPr>
        <p:txBody>
          <a:bodyPr wrap="none" anchor="ctr"/>
          <a:lstStyle/>
          <a:p>
            <a:r>
              <a:rPr lang="es-ES" altLang="es-CL" sz="3200" dirty="0" smtClean="0">
                <a:solidFill>
                  <a:schemeClr val="tx1">
                    <a:lumMod val="75000"/>
                    <a:lumOff val="25000"/>
                  </a:schemeClr>
                </a:solidFill>
              </a:rPr>
              <a:t>Imágenes Tramo Final Costanera Norte</a:t>
            </a:r>
            <a:endParaRPr lang="es-ES" altLang="es-CL" sz="3200" dirty="0">
              <a:solidFill>
                <a:schemeClr val="tx1">
                  <a:lumMod val="75000"/>
                  <a:lumOff val="25000"/>
                </a:schemeClr>
              </a:solidFill>
            </a:endParaRPr>
          </a:p>
        </p:txBody>
      </p:sp>
      <p:cxnSp>
        <p:nvCxnSpPr>
          <p:cNvPr id="3" name="7 Conector recto"/>
          <p:cNvCxnSpPr/>
          <p:nvPr/>
        </p:nvCxnSpPr>
        <p:spPr>
          <a:xfrm>
            <a:off x="0" y="857250"/>
            <a:ext cx="8143875" cy="0"/>
          </a:xfrm>
          <a:prstGeom prst="line">
            <a:avLst/>
          </a:prstGeom>
          <a:ln w="34925">
            <a:solidFill>
              <a:srgbClr val="5BA3A2"/>
            </a:solidFill>
          </a:ln>
        </p:spPr>
        <p:style>
          <a:lnRef idx="1">
            <a:schemeClr val="accent1"/>
          </a:lnRef>
          <a:fillRef idx="0">
            <a:schemeClr val="accent1"/>
          </a:fillRef>
          <a:effectRef idx="0">
            <a:schemeClr val="accent1"/>
          </a:effectRef>
          <a:fontRef idx="minor">
            <a:schemeClr val="tx1"/>
          </a:fontRef>
        </p:style>
      </p:cxnSp>
      <p:sp>
        <p:nvSpPr>
          <p:cNvPr id="4" name="AutoShape 9" descr="data:image/jpeg;base64,/9j/4AAQSkZJRgABAQAAAQABAAD/2wCEAAkGBxQSEhQUEhQUFBQVFxgXGBUYGBcVFxgYFhcXFxUVFRUYHCghGBolHRcXITEhJSkrLi4uFx8zODMsNygtMCsBCgoKDg0OGxAQGywmHyYsLCwyNCwwLC8sLzQvNCwsLCwsMCwvLCwsLDQsLC8sLCwsLCwsLDUsLCwsLywsLTQsLP/AABEIAMIBAwMBIgACEQEDEQH/xAAbAAABBQEBAAAAAAAAAAAAAAAAAgMEBQYBB//EADwQAAEDAgQDBgMGBgICAwAAAAEAAhEDIQQFEjFBUWEGEyJxgaEykbEUQlLB0fAHIzNi4fEVckOSFqLC/8QAGgEBAAMBAQEAAAAAAAAAAAAAAAECAwQFBv/EADARAAIBAwMCAgoBBQAAAAAAAAABAgMRIQQSMRNBIlEFFDJhcYGRodHwwSNCseHx/9oADAMBAAIRAxEAPwD25CEIAQhcLoQHUJp1ceabOIPJBckoUM1jzSDW6lTYi5PQoAxHVd+1dVBJOQoP2rqutxXVG0ssE1CjNxN4kSnO+5hUjOMuGS4tcjqE2K4Sw4FXIOoQhACEIQAhCEAIQhACEIQAhCEAIQhACEIQAhCEALhKCkFAcc8ppy69ySxpdc2H1UkCC/kkuY7jA8zCg5pm4pCGw36rJ5hn4nxPJJ8/os5VEi8acpZSNnUe0b1WD3TDnsP/AJm/IrCjGVH/AAU3u6kafqnRhsUbikPV91Xq3L9CXc2fcT8NVh9YTdbDVW3gkcxf6LG/a6tM/wA2jUb1A1D2Vtleeg/BU9J+oKlTTKypyiWXflFetdsVIPEATv8ART6GLZV/qNAd+MWKMfgw0Bx8Qt4uvDZcPpDqbPD7Pc6NLs3Z5I7KDonWZHGN+iS3NHCGk3mDYyk1sY/T8Ddx9736KKM1JdoIYHgSHEagR5rw3KN/C2vqegoN+0ky/pVA4DcHyiUOcW/qFVCtU3Ba1k/EPeylHFFlz4mc7XHku+l6QnTS35Xn/JyT0t3gn0sWfNS2VuYhY/Nc50GKe0b+aMt7RmQHmfS/VaS9NR37VHHmF6Pnt3G0B5LocoWFxQeJBsdvJSC8r0aOrhUVzilTcXYfQmqdUHb5J1dRQEIQgBCEIAQhCAEIQgBCEIAQhCA4SmnlOOUXF4llMS9zWjmTCNpK7IZzTJAXc0raKZIidgNpKXReDBBB291UdsMT3bKb5IaHGbTuLKs5WjdGlGO6aRW/ZybuPjP3rW6XT2LotMOeASNrceQHBVbs5ougOdpJuDMeRgqyZUhrS5wOoS122oC08pXLFrg9OUWrNkXMHPYwvs1oEnTBdCYws1WNc2pWbqkw7w24EGIMp7HZqxgPeEBsHfiqFvaNurwPkxs1jh+ZCzm7S5NqcHKPGfMvIqtMd4fN0OB+kJNfLmVf6jA1/B7bHzCdyjM6NQkVabvhgGJMneANvNTg4NGxPIcVrHKMKl07WKfDUquHcQ4mpTOzou3o6PqtbgXiswscBpcItb181Hy6lqJL40t+Kdul1Ly+m1peQQGydPKOi2Vtvi4OGqrSxyYXH43u9dKpBcwlk3DiBsVMyl+oMAY1w4Ay63Eatlfuyyj3r6rgHue6btkARAA/VShVLbCC3awmOmkBfMulGM3Z4zx5drnpPU3jZIr8JhS3whoDL+Ex7ApvFVBRu6k/Sblwu0dbbBWlbEtaYJM26b7RMT6JygTFyT0iDHI9VpsV9qeflj99xj1WstHlnaLGg13PFmm4jjZV9DHgvH4Z35LXfxAyRjKf2imyACO9AuIdbXpGxBiY4EngvPHQ0kjbh1WU6OfEepQqRnDBvMjzp7CRqaQ3aeIngf1W1yvH960G3XovKclyrE1gXU6Z08yQwT0Ljf0WqyjA4qmZcW0o31PH0bNlnCdSjJW4MtRRpTTykzaVJ3F07QxXNQ/tQJAMT5wevokhw3DhfrP0Xv6fWwttkzxalGXKRdMeDsuqrp1iFOo4gHzXoJpq6OceQhCkAhCEAIQhACEIQAhCEBme0PaYUpp0vE8buEQ3p1KyuCxtTEVWsrPDzBgEwBJEgRvIA+Sn9pMtNFzjIIcJFtpOyx2JqFha4SCNjxkEwvl6usrVKzhUWE+Ec0pO+SZju0NalVf3TiPuwNobaCOdltcBj2Zhg3UcQHU3PbplwILXD4XtneDBXnlTGUjLqpLKhcXhwFpG4j3VnmGdv7ttSmZbvI5LppaiWnspZjImFRwdxvOME/AOP2ika7H/APmPwHgC1w+ExaDCVTrBtIdyw4nDOmaYJ7yiZ2HG+8iVdZL2qq/ZxVqNDqJcWE/EJHBzTwMpYZl1UhzWdy/fVRcaZB/6fD7L0JQ7xZ7lHXRlFKa+n47fFGfdTa8NbSxFSk0T/LrUnG53BfEkeasMHkjoE1GG8kspvBcOVyAArV2AYf6ePrN/7sY8/NsKHXyEOJL8yqEHcCmR/wDuFXK7fdfk36tN/wB1vk3/AATcJRp0r+FoG5JE/wCEzj+1NFlmu1HgGiZ4QDIEquOQZewzUrYiseRcym3/AOon3UjD59hMNbC0KTHfj+N//u6SqSrqOG0vhlkeBu6UpfZfkscso4qpTJrTRoaiYMsqVQYhpZJ0ttv57q//AOQDRAbIEXGw6LHYTO6tarLncDAM7/lxXKmZuhzSbkz+X5BeVrtVNSUYXWC8KHVy7c9jZNzVjtpHpbjaw/JOuqNcOTYFmmD6zEDyWHwebOphrQY8QJ5mTtCl4vNHOnkOEe5jdcfrVRK0s/v72EtF4vCa+n3fL4bXu4RvfeLpjG4s0hqMFg+9MbmIPNZ0Ypwb4bjczsZFrc/NNUc/cy5uCASOEH25/JT6y2rWt8P3JT1V3ve5ozWFQFpILKjSHCZMEQfYrLVMdQwj3UWUWMLYbOkEkbgucbmZ91a4TNWVIEAc4sfYdF552wxR+21mkzBbxmxY0jbbfZbxvUjaLNaFOKk1JGtzHOCNLw9rxNwDBEf2kCyqa2cOc4mZmefXZZqjidQLfX/CkYasYAdcDb/aylQjz3OleE0P/IuhpJNoG/D9U9h8yNN0VAdJMjyN1QtdNtjJ8oUutU1Na0x4Z4XuqdOPcOXY2uFzXXSd3YAIDiJJN9xAPqEvK8+loD7uHLiOdysx2dxrmVAAJB4fmpeFDdTjsATA9bAKy11fTwWyXytg8P0pTVOalHub/L8xbUFjI9x5qwBXnDcZ3DKhuS6AL2mbq87K9oe8d3TuUtPluCve0vpSFXZGSzJfc8+M/M1iEAoXqmgIQhACEIQAhCEBj+0+KHeQYIHDpZYPNKY1FoMjeeXorrFFjSXlw8QmCZIlZvF4kFxPORK+dq011nVeG+xzPLK7HUZYRIkX+qoaWaVQG0aLXOF/CAXOceNheFpsHhnVajabfvRfpxNt4C9L7P5PRwgcykwGTqc4xqM7kkjbpsphqIQVmrnTR0zmr9jznKMmzKpQNOm3u2PIeG1SGNBm5O5ExtCu8B2DxLrVXMoxu4O7xh6tFjHnC9EFRp5WtIFrJNbG6bRJid4+Y/forevNLtY646dL2Sho9hqIZBq1STs/WG+UN0wqPNOwOJa1zqWJFQjZhaWSOI16iJHy8lssXi6rRI0gb3MEjkQ7ZJp58PvfDMTaLibAmSFktWl7X3RuqVS14nlmadm8Thw19cEsPEEEA8nRt9OqiYfDiRpBBJgQDc8ABxXrWIzGnUGktD2vs5pMzJ2iOfFRMHlDKbnPpUNNhvOqLfccbXHJcsq6llP6HbTqbY2migyvJnU4fWcW22sCCbX9FUZ27u6moElvOItPHktvmDzIDjpkbEXPCFi8/wAW0OeweNtt+EE2gAWWKm5ytI2pPuu/0I2HxAqEEQYInpxuFaUHF0G5uZB5A2jh/teeVqr6by6l4T0uInYjipuC7UvAh4h34m/SOC6Z6KTV4Dq2eT0GtVIHnE77b3VVVADiRJBmYMgHhuqnLs+diT3TGl1XgALBo+892wHM+W8qzr4GrSLjUAMmDpJLTv4jq2N/ZYeryp4mXjJS4YzSzPug97gWsbueIAMiOfKOqyGPzY4is+q+xcRHOAA1s9YAlbpnZB2OaG1KrqVMbBsS48CQ7do5KBnP8NXUaZdSqOdH4gB6EDbzXdpo04w3PlnPUqeOxnKDx7K0wztgfNZ8tdSdoeII/cjmFZUMWLJVp+ReErl3SvKWSTykD59Fe5RlFKmwPry9xAc2m0kABwFnHfVxiysMLi8PREMp0wQNyNRjfd0nivPlKKeWWTb9lFJ2fP8AOYNpt6lOYzBup1Xg1P5bbyIkzw6GVfjOqBmWMaQB9wH0jhxThGHqt7x9Km8EgbnVyu2d1rTVLmWfkcOtoSrJXVjFYnGl72MBtIgTKusG0NcHAkEbQYj5Kww2W4DvLUQJiHa3+HyE7qNm2Rd011ajV1MF9JEaG8XEi7gPL5qlSKrS/pytb5fT/R5VfR1oWdsGyyLOW1YYDqIsTxBHMcrbq9CyHY/KGUh3oqCo57RcfDBvb2WtYV9Xpup011OTOIpCELcsCEIQAhCEB4lnvZysKjqgfpoyRrAD5O4ESOE7kbLN4qoaToLtbTcP06fRwmxHmvXKLW1GVKZbLSbtPI8jztPSJWFzrIa9KsWMYarDcOlolnw3JIDXjkeS+es5JTqJJPn3P4mDSJHYOs0PqO4+EcrGePmvQH1yBq8AEXLpJHIG37lYHsbhm0e9e+WeItG+7GyPCbgySD19VqcLnbLNgkD53m64dR4JNXwe3pqbdJWRMql7nyS4CILi3TO8aWzebfJVONzUs8DHAj8RiwB4AbzfdSMZigG2faTyH/tPHoFkcXmQbIaQB7g3v7rK1+DspxvyWBzYtAN+Ikk7RFwP1Kap1qlZ4pMBJJEgSQ0xBc4xYDmm8iyw4gh9UEUBubgvI+6wjhO5/PbUUcTSotLaLG022kNmXEWGp1y4+apUnCGHz5fk3c2n4Vd/YscuwtPDMsdT4hz+PkOQ/S6U7NmgzHG/M+pWdzHNYBkxIkfOFXYbEF5JBsTEzt1EcbLnSq1He9kjD1eL8VTLNNmTW4qkWDwuiWEGwdwt+/08xzF1SnULKgLXN3BB/d+a3gxOkwN+Xy257+yaz/DDE4ZzXAa2gFj4Etg7EzOn29lvpqrjLbUXzLpbF4eDzbE1ZdOx4Ktdhy9wDRqc4wANySbD1KexTHMeWvsR6yDsQeRV92AqU/tX8z4gx3d7/HYW6wTuvaUunHcjOVng33ZPJmYSk1oa3vHAd5UA8Tjc+IjgLgeiunV6PwkTqIgG997dbSo1fFtDDpJmBP5BZrG4w6rcON14zqylU3XLQobvcbM0iDDHNgmSI57EevNdxDJaZIBiACYbfbadJ+e6qMtxge3S4uki5BEAjaf7hupNLGMYYdH/AFnUDNgZ2IsRFtl0KeLswdOSdjA9qMjDy5sd29pkcQNzDSR8JuQEvs/2YbQZ32JdqqiC2l9xjpsXuPxnYxEDqtj2kx2H7s6wDDSWAzMgnqJAMHc8V56M6LqbtRMyZHCQtnUm42g7o2px3Zlg0Jz9wJbIINzIn1k/knWFlQt3p6iQHadTTYS0XHnc2t6ZGjiNr33/AGVpstxIqACo4xEHS4NJ+6Nxc7e6y2bMM0l7heLoVXkuDu8I1NqBpa0MIkeMk7WN7zzVfQxulx0x4tgRMX/Edrcd/JXznfZywsBax+oklp8RG8DTAEFtuZ4xZynjGn+jqmIhok6RtEDgrNRZnukl7ivwFJzn7QGHiJvNmkWkmRcniFZ5JmLu8NKoJbJGggGx3BIN/KFHY2q+W+MEAGYEkA2aWk+OI23n5J2g1rAKjdTXatL5+6fxRvvMj+6OCzatlYZZy3Jp5J2TY6lhC+m8PY5jocS4d2W7tc0cDpIlbjDVg4AtIIIkEbEHYhYHN6VGu0vru7trLB4ElwEGCwm95FlrchxjatNrqcaAABcEgjgQNoX0OirKUUlZeS/yfOTg6dRxLlC40rq7yQQhCAFxdQgPPMbT3glroIBFjfcSsvh89qUqwpVGh2owHCxPKeBW+zbAaTa9pWD7T0CL6Rq4Hl1HVeLrtHCV21dGElkr8Tnhc+fhkzHrHrsClfbi1sg3478dvPgsoKbi8anaSDtYw2B4iQbb+yk4ys5jR95u8tmPW0hYS00cJHs6fVRUVG5Z4nNHGZP78lVVsbM3v++Cp35jJUvs9/NxDRNmHWeukggepWq0qgnJnStRd2R6tiMToYymLNaA1sWFrSOSgvrESbSfyPAqNiK+oDhe82Hom3ViLC144nleV4ap9/M699lZHMU4ug8+EbKdhqWhgHn+/wA1Ea8WUqk6J1Te3vEfKyvJYsZuVyS6rqgzHI3vyATbsUREHeY6RzjiotUnc7T+k7+qa7yxdtfY7nhb5eyp07llIq+0WEbVpuIgVG+LVBvEnSqz+H1Zgr1Hu3bTOnkNRAc6YsYgT/cVd4okAHisnmGE7lwq4fW5xcQ6mDqLg7drQBJvfj7L09K99N0m+eDKsrNTXzPQX5trJbIEcOJi3PeAo2I11XinSY57zIIaAY8yRAF9zAVz2c7G0WUmPxQc+t8ZaXFrGgzDCB8UTJ5notdRZToNAo0g1p/A3iLXIH1XJ0qcZYfBL1VsRRkcL2UxQue5Hk83gcDp3Sahcw93XaBItZpj8JYW/dJEEDktk3E6plwbYxBm1r8Cbqj7TZWTRNWS+pS8QImS2xcCPIE+Y6lJRv7KM4V5N2nYqu0D2mg6kSLeJjWmQJOx5yDY72XlNeoaTyDsT/r2W/xGbNqMFOm25d4RO883HYX32tdaDKcnwuHcypUaKleBD33DTF+7aR4Tfc36ropVY014+C0lKPHJ5jhsULTy/wAq2wlcWjeV6fXxdCsO7fRZUa6xkA7deB22iFQZl2Kw9Rp+yF1KqAS1rnufTdxh2rU5vKQbciq9SlV4f1Cqyj7SsMZdmTTLHta4WIB4OAsQTt/lXrKBcw9y06TBLZgNvcAX1Xna1+ixea5JiMKAajdbeL6epzWkCTqsCPMiPom8vzp7CC1xER7R+aytOK80X2xnmLNHjszdLNJ0gyTa88eu1/8AUqTha7aj3NeG3F4vLuDm9eqr8zxDq9EVPDYRqtb4hebixsOnRVlLEukGdgb+vD98VVp8ohJWsd7UYOo2sxhcS0tkG+mZOqJ9PmtJ2Co1hW2ikGkOM7ndtufGVgs5z4vrsYTYNiTsNRJueey3v8OMcQ99Ilrg4ag4SYIjc7AfmvR0yiq0Nya8j5/UuPWa956GwpabTgX0ABCEIAXF1CAp8JUZVaA70P5KDj8ia/VqAcIMefBVeDxhpnmOI/MdVqMHiA9oIMj6JhkWPJc97INa7vGC15bzi7Qekx7rI5jRqNcSZE3nnygixXvWYZbINpaVhM77KuhwYCQeA3HS+4XDqKDb3RRRo8ixbzMw2fID3U7sm4/aOAlh+oi6k5xgDRfpfQeGzHel9wTtLQ0Bt+c+aoi40qmphnSfJQ47ouHextSntkmenEju5G+q5/IeSqMXml7HY7cDHTjZOYfHaqVE7BzJPD4iXT8iB6KlzSgWEuHwn2J4eS8WlSW9xkdVPWXnKL88Fxh835gfT6q3qY9rogySPQHjc9RbzWcySoWNNRvxElrTyAHijz1AeiucvoUMQT4zQqncEB1InjYQ5gPMao5QpnShdon1+CqOMvqS3Pnf4jbTtBE2I/e6YquEySY5z877Hgl4um/Dyyo3S6ZaRc3MBzXfeYRsfNQ9W5Gxkj0mZ+iz6VjvjO+TmMq2na315ytH2KyRrQ3E1AXGJaIgM1Dc8zePmqDL8vdiazWkeEXedwADt1k2hb2rUa1oYDEAAW3tx5Ss60+nGyeWXvfA3jszeDZ1+N4ABjj8v2FV4rMKlEt8RIfJjw2E2MSSCRzSM3xTWwQTqiHEDfkAqA48mRY8ifisIsfVZU4bkaKyXBp/+aY4hzdTCDIv4ZvqGn8Jta3FX+ErhwLJ8V+ojiDeCPysvNKDoJLT4SRHT9yVednsY4VGyS28TEzw24rRxcHcpKKawUjsKMJmD2U3FzGM1smxbrkAHnHiE9BzV9SwZdpqawA7YEE+K/hMG1hv7Ki7fsFPMGObcvolrr/ea4OBPCfEUnAYt3My0AwOvGeS6K9Nu0ucf9+5NKd48m3qO3Ic3VFm3k24OgSfom6uYvpgaXBrYLg5ohpPG/3nFt9zw4qt/wCXq93MiDAiJiNtx0slYMl8aw2JaLnwg3i5+G3p84XMnfki3maPA56148XiI47E77Dfgs5nfY0EOq4Q6mw5xpGS4Rcd1pEuvbSel1V1O8pVajgC0C/AwDsTvYwtd2cqDRZ/iEjebxJA/t69fNWi5wecorKCit0DC4WtLIiIgm/5fvZOtqNgNMi9/LoFbdvsAKQOIoscQ50Vmt4atqongTY9SDxWDdmDny1gdqd4Z4ibcOK66WndTMTKWoiuR+qO/rkUPCJ06m7kNEb7g843hev9gezrqDDUeSS8DfeBtJWf/h92Q0NDnN0/Ur1JjYEBe9RpKCPHnmTZx+yWm6p2HMpxbkAhCEAIQhAedSpGCxjqTpb6jgf3zUddUA2OXZi2qJbvxaf37qRWoNcNhPJYik4tILSQRsQr7A5yHeGrY/iG3ryUkEfH5a10hzQR1ErzztN/DZryamGcKb/wH4D5fh+i9ceZF7jmP3dV2KowJ3HP9eSq4kM8WyfKsRhv61gzUKdPw/EXSXB25FyR1+Rs6tWm+n/OYC7Z3iOogj737Ox22Vz2re2f5b2tfEXG/QH/AF5rzzH167dQNgbGAP3wXhVYdSq82OeXNyxxGOpCGU2hjW2ABJ9TJMkzvuomIr6C1073a4cY/NUYoPc175kM0z5udpH5qXlk1G1GOu3Tq3BhwIEiOMErd0Ipbm/iQ1fLN/kmObiqXd1odpuCLFpP3m8trtNjHkRSPxDWVSNQc1sgO3BIbvbeSPQuVT2YtUq0qlQ0xUY5ragkw4jw+65U7M4sjxYjDuEyfE8aud+64rNUoRk1KSS7XOzTajpppvHY3eQNFOmXk+Kp1FgNh+fqpP8AyAl3MgkX/VZOlmbgQx0U7xbYWFpHJXPfWBEWg+8yvLrUnvuz3ISTWDuZv1m9ja3KNxHoqwUmuDuZ4G5EbbRJKsMQZeTv+tuHJQ9OmTxLoJN/UDmtKeFYs2KawtsBcWBPXxX+al4SqSGiB5bkQJJIH15KIHEeGwgySZvNp3sefkEmrWipxkE32n05K047iu4O29Rj3se0Q7S0eRHh9BH7uuZR42E79N9gf0VP2lxvgj9lW/Ywgsk9Pr+/dbVE1QUmVjLxWLRr3OBt4RuDtNo9dx8k5gazxF4EkiRezgbD39FaCm3Zw4TfYEC2/T98FU1opFxMuEWM8XEbuvEE7m264Yy34Ni4a5rtNSrTGkSCYA1GxAdNyDEzxhQRmAFQmm0NbcuYLN6wPu7AxtZMOxBNMNLrW3PE/lZRWjS43vxvvdWUW+SVZGjoUxiqFek4j+YxzYn4SbsLYM2cGm3JUf8ADDsgXOFepPdskMB+8fxHy+vkrjs1TmoA34nEDbYTJJ6ACflzXpOEwjWNDWgBoEACwXs+iqb2ybWL4PL1+3erCsNRAHkpCFFxNaTob8R9hzXrnCLpHU4ngLDz4p9JpsDQAOCUgBCEIDkoXYQgPPnMSQFKexN6UAgBKDUoBKAQgewuJczY25Hb/CsaeMa7+137+aqwEodVJAnOMmpVh4mgH8QFvULG5v2WiSJcOmy3TCRsbJt9+CznRhLLRRxTPKqmWhge0ss8AOEbwZB8wVXjBCnLmSZBaAdhJH6L1fE4Fj9wPRVlbJG8AD6LGpQ3Jpdyrizzujh9GrUDcEagJieNr/JM5XiruDnjSwwTO0mAt1WyMcoUL/4/BMRfpKxlplbBGwxuMzUPc802HuwQwVIjUbT/AK5J/B497SATIOx+SvMx7EurQS9w07AQAPJoEBRf/ieKYPA5rwOBEHz43VammusI9ChX2qzJH/KtIi7T14xG31Uelie8iBJuCORvf3UR+X4hgGpjZG0nblcC/t5KFiTWpzLDq4ua78rFcT0yTs8M6fWo+ZbVsZH90tjyvumml9V2lgLnXtPAcSTYDqqvCUqtUgFkDmSB9JKtc9DsDhqZaC6tWeZdGzGiwAuRc78Y8lPRztVmzGpq0uOSl7W5XiqbA+pRc2nMF4cx7Zm0ljjpk844K4/hvinO1AW0RLjOkSYGqAd+SosP2qxjTEa2Gzqb2F7Hg7tcDwKsMR2lqPLW0cIzDULF1OnNyJl2oxz2jguupRnKhsaV/czmjqakW5dzf4nF6AA4ybRfcE7jnt7Ksx+Lb3Ya4GZNucfBEenskZ/TLaGHfSfJe7wkiTpc0E7HnHzVD3tKdDn1qjpu/u2imHdGai6o3qSPLgvKo6O2XydsfSC2JtZDE5iDUZB5C1xtAEK4wDK1U2Bg8XXPPwt4b8VYZNlDi2X+K9o2I4cNlu8gyR0T8I9Z9169HRxaTaM3rJtCewuTuphz3AyYALviPM+S2YUZ9ZlJviIEKrxWZufZvhbz4nyXfGKirI5ZScndlhisbfQzxOPsnsJh9Avdx3KhZVA23PHirRSQCEIQAhCEAIQhAY6sxR3BWFZqhVGoQNSiUlyTKAeDkoOUbUuh6kEkOSxV5qLrXdakgkuaD1TL6XL3/VN60oV+aECHAjcfmEqkWcWg+Rhd70LjwDwBSwsSmU6Z2JHn+oS/sY4EFVp6Ehc71wUWJJWLygVBBCzua9l6h+ET1H6K7bj3DmnW5w4cSsqtGNRWkQ43MXl/Z+q139J3nED5lWVfs6+qZqxO17wPRaYZ8Yi3yCadnE8GrGGipwdyvTRQ0+yNPjPspVDsrRH3Z81YHNejUg5oeYC6FTiuxOwS7siXua9pAaxpDGwfC4/ebf184XcD2Io0yC8i3OB7Lj82efvO9EwcUTwJ8zKhU4J3SLbUaelVw1EAM8RHJIxGevNmwwfMrPNeT/hP0mq5Ymd6SZJJPM3TrCo7U40qQW+WVLq8as1ljvEtK3ZAdQhCgAhCEAIQhAZx7VFq01PcE05qAqqjEw5qs6tNRKlNCCGUmU89iacFIOal3UkFcQDmpcJSJRKA6XLmtcKSVIF96VzveiQuQgFl4SCiEaUAksSe7ToalBiEjHdJQoqQGJbWKAR20U62mn20061iAZZTTzWpYalhqASEpK0o0pYErKvjWpCzeUM8UrSBACEIUAEIQgBCEICiKbKEIBt6jVQhCEEWoo7kIQDLklCFIBcQhACEIQHEIQhILq4hSBQSwhCAW1OBCEA41LCEKAKCcahCkCkIQgLLKldsQhQwKQhCgAhCEAIQhAf/2Q=="/>
          <p:cNvSpPr>
            <a:spLocks noChangeAspect="1" noChangeArrowheads="1"/>
          </p:cNvSpPr>
          <p:nvPr/>
        </p:nvSpPr>
        <p:spPr bwMode="auto">
          <a:xfrm>
            <a:off x="160338" y="-144463"/>
            <a:ext cx="304800" cy="304801"/>
          </a:xfrm>
          <a:prstGeom prst="rect">
            <a:avLst/>
          </a:prstGeom>
          <a:noFill/>
          <a:ln w="9525">
            <a:noFill/>
            <a:miter lim="800000"/>
            <a:headEnd/>
            <a:tailEnd/>
          </a:ln>
        </p:spPr>
        <p:txBody>
          <a:bodyPr/>
          <a:lstStyle/>
          <a:p>
            <a:pPr eaLnBrk="0" hangingPunct="0"/>
            <a:endParaRPr lang="es-ES"/>
          </a:p>
        </p:txBody>
      </p:sp>
      <p:sp>
        <p:nvSpPr>
          <p:cNvPr id="5" name="AutoShape 11" descr="data:image/jpeg;base64,/9j/4AAQSkZJRgABAQAAAQABAAD/2wCEAAkGBxQSEhQUEhQUFBQVFxgXGBUYGBcVFxgYFhcXFxUVFRUYHCghGBolHRcXITEhJSkrLi4uFx8zODMsNygtMCsBCgoKDg0OGxAQGywmHyYsLCwyNCwwLC8sLzQvNCwsLCwsMCwvLCwsLDQsLC8sLCwsLCwsLDUsLCwsLywsLTQsLP/AABEIAMIBAwMBIgACEQEDEQH/xAAbAAABBQEBAAAAAAAAAAAAAAAAAgMEBQYBB//EADwQAAEDAgQDBgMGBgICAwAAAAEAAhEDIQQFEjFBUWEGEyJxgaEykbEUQlLB0fAHIzNi4fEVckOSFqLC/8QAGgEBAAMBAQEAAAAAAAAAAAAAAAECAwQFBv/EADARAAIBAwMCAgoBBQAAAAAAAAABAgMRIQQSMRNBIlEFFDJhcYGRodHwwSNCseHx/9oADAMBAAIRAxEAPwD25CEIAQhcLoQHUJp1ceabOIPJBckoUM1jzSDW6lTYi5PQoAxHVd+1dVBJOQoP2rqutxXVG0ssE1CjNxN4kSnO+5hUjOMuGS4tcjqE2K4Sw4FXIOoQhACEIQAhCEAIQhACEIQAhCEAIQhACEIQAhCEALhKCkFAcc8ppy69ySxpdc2H1UkCC/kkuY7jA8zCg5pm4pCGw36rJ5hn4nxPJJ8/os5VEi8acpZSNnUe0b1WD3TDnsP/AJm/IrCjGVH/AAU3u6kafqnRhsUbikPV91Xq3L9CXc2fcT8NVh9YTdbDVW3gkcxf6LG/a6tM/wA2jUb1A1D2Vtleeg/BU9J+oKlTTKypyiWXflFetdsVIPEATv8ART6GLZV/qNAd+MWKMfgw0Bx8Qt4uvDZcPpDqbPD7Pc6NLs3Z5I7KDonWZHGN+iS3NHCGk3mDYyk1sY/T8Ddx9736KKM1JdoIYHgSHEagR5rw3KN/C2vqegoN+0ky/pVA4DcHyiUOcW/qFVCtU3Ba1k/EPeylHFFlz4mc7XHku+l6QnTS35Xn/JyT0t3gn0sWfNS2VuYhY/Nc50GKe0b+aMt7RmQHmfS/VaS9NR37VHHmF6Pnt3G0B5LocoWFxQeJBsdvJSC8r0aOrhUVzilTcXYfQmqdUHb5J1dRQEIQgBCEIAQhCAEIQgBCEIAQhCA4SmnlOOUXF4llMS9zWjmTCNpK7IZzTJAXc0raKZIidgNpKXReDBBB291UdsMT3bKb5IaHGbTuLKs5WjdGlGO6aRW/ZybuPjP3rW6XT2LotMOeASNrceQHBVbs5ougOdpJuDMeRgqyZUhrS5wOoS122oC08pXLFrg9OUWrNkXMHPYwvs1oEnTBdCYws1WNc2pWbqkw7w24EGIMp7HZqxgPeEBsHfiqFvaNurwPkxs1jh+ZCzm7S5NqcHKPGfMvIqtMd4fN0OB+kJNfLmVf6jA1/B7bHzCdyjM6NQkVabvhgGJMneANvNTg4NGxPIcVrHKMKl07WKfDUquHcQ4mpTOzou3o6PqtbgXiswscBpcItb181Hy6lqJL40t+Kdul1Ly+m1peQQGydPKOi2Vtvi4OGqrSxyYXH43u9dKpBcwlk3DiBsVMyl+oMAY1w4Ay63Eatlfuyyj3r6rgHue6btkARAA/VShVLbCC3awmOmkBfMulGM3Z4zx5drnpPU3jZIr8JhS3whoDL+Ex7ApvFVBRu6k/Sblwu0dbbBWlbEtaYJM26b7RMT6JygTFyT0iDHI9VpsV9qeflj99xj1WstHlnaLGg13PFmm4jjZV9DHgvH4Z35LXfxAyRjKf2imyACO9AuIdbXpGxBiY4EngvPHQ0kjbh1WU6OfEepQqRnDBvMjzp7CRqaQ3aeIngf1W1yvH960G3XovKclyrE1gXU6Z08yQwT0Ljf0WqyjA4qmZcW0o31PH0bNlnCdSjJW4MtRRpTTykzaVJ3F07QxXNQ/tQJAMT5wevokhw3DhfrP0Xv6fWwttkzxalGXKRdMeDsuqrp1iFOo4gHzXoJpq6OceQhCkAhCEAIQhACEIQAhCEBme0PaYUpp0vE8buEQ3p1KyuCxtTEVWsrPDzBgEwBJEgRvIA+Sn9pMtNFzjIIcJFtpOyx2JqFha4SCNjxkEwvl6usrVKzhUWE+Ec0pO+SZju0NalVf3TiPuwNobaCOdltcBj2Zhg3UcQHU3PbplwILXD4XtneDBXnlTGUjLqpLKhcXhwFpG4j3VnmGdv7ttSmZbvI5LppaiWnspZjImFRwdxvOME/AOP2ika7H/APmPwHgC1w+ExaDCVTrBtIdyw4nDOmaYJ7yiZ2HG+8iVdZL2qq/ZxVqNDqJcWE/EJHBzTwMpYZl1UhzWdy/fVRcaZB/6fD7L0JQ7xZ7lHXRlFKa+n47fFGfdTa8NbSxFSk0T/LrUnG53BfEkeasMHkjoE1GG8kspvBcOVyAArV2AYf6ePrN/7sY8/NsKHXyEOJL8yqEHcCmR/wDuFXK7fdfk36tN/wB1vk3/AATcJRp0r+FoG5JE/wCEzj+1NFlmu1HgGiZ4QDIEquOQZewzUrYiseRcym3/AOon3UjD59hMNbC0KTHfj+N//u6SqSrqOG0vhlkeBu6UpfZfkscso4qpTJrTRoaiYMsqVQYhpZJ0ttv57q//AOQDRAbIEXGw6LHYTO6tarLncDAM7/lxXKmZuhzSbkz+X5BeVrtVNSUYXWC8KHVy7c9jZNzVjtpHpbjaw/JOuqNcOTYFmmD6zEDyWHwebOphrQY8QJ5mTtCl4vNHOnkOEe5jdcfrVRK0s/v72EtF4vCa+n3fL4bXu4RvfeLpjG4s0hqMFg+9MbmIPNZ0Ypwb4bjczsZFrc/NNUc/cy5uCASOEH25/JT6y2rWt8P3JT1V3ve5ozWFQFpILKjSHCZMEQfYrLVMdQwj3UWUWMLYbOkEkbgucbmZ91a4TNWVIEAc4sfYdF552wxR+21mkzBbxmxY0jbbfZbxvUjaLNaFOKk1JGtzHOCNLw9rxNwDBEf2kCyqa2cOc4mZmefXZZqjidQLfX/CkYasYAdcDb/aylQjz3OleE0P/IuhpJNoG/D9U9h8yNN0VAdJMjyN1QtdNtjJ8oUutU1Na0x4Z4XuqdOPcOXY2uFzXXSd3YAIDiJJN9xAPqEvK8+loD7uHLiOdysx2dxrmVAAJB4fmpeFDdTjsATA9bAKy11fTwWyXytg8P0pTVOalHub/L8xbUFjI9x5qwBXnDcZ3DKhuS6AL2mbq87K9oe8d3TuUtPluCve0vpSFXZGSzJfc8+M/M1iEAoXqmgIQhACEIQAhCEBj+0+KHeQYIHDpZYPNKY1FoMjeeXorrFFjSXlw8QmCZIlZvF4kFxPORK+dq011nVeG+xzPLK7HUZYRIkX+qoaWaVQG0aLXOF/CAXOceNheFpsHhnVajabfvRfpxNt4C9L7P5PRwgcykwGTqc4xqM7kkjbpsphqIQVmrnTR0zmr9jznKMmzKpQNOm3u2PIeG1SGNBm5O5ExtCu8B2DxLrVXMoxu4O7xh6tFjHnC9EFRp5WtIFrJNbG6bRJid4+Y/forevNLtY646dL2Sho9hqIZBq1STs/WG+UN0wqPNOwOJa1zqWJFQjZhaWSOI16iJHy8lssXi6rRI0gb3MEjkQ7ZJp58PvfDMTaLibAmSFktWl7X3RuqVS14nlmadm8Thw19cEsPEEEA8nRt9OqiYfDiRpBBJgQDc8ABxXrWIzGnUGktD2vs5pMzJ2iOfFRMHlDKbnPpUNNhvOqLfccbXHJcsq6llP6HbTqbY2migyvJnU4fWcW22sCCbX9FUZ27u6moElvOItPHktvmDzIDjpkbEXPCFi8/wAW0OeweNtt+EE2gAWWKm5ytI2pPuu/0I2HxAqEEQYInpxuFaUHF0G5uZB5A2jh/teeVqr6by6l4T0uInYjipuC7UvAh4h34m/SOC6Z6KTV4Dq2eT0GtVIHnE77b3VVVADiRJBmYMgHhuqnLs+diT3TGl1XgALBo+892wHM+W8qzr4GrSLjUAMmDpJLTv4jq2N/ZYeryp4mXjJS4YzSzPug97gWsbueIAMiOfKOqyGPzY4is+q+xcRHOAA1s9YAlbpnZB2OaG1KrqVMbBsS48CQ7do5KBnP8NXUaZdSqOdH4gB6EDbzXdpo04w3PlnPUqeOxnKDx7K0wztgfNZ8tdSdoeII/cjmFZUMWLJVp+ReErl3SvKWSTykD59Fe5RlFKmwPry9xAc2m0kABwFnHfVxiysMLi8PREMp0wQNyNRjfd0nivPlKKeWWTb9lFJ2fP8AOYNpt6lOYzBup1Xg1P5bbyIkzw6GVfjOqBmWMaQB9wH0jhxThGHqt7x9Km8EgbnVyu2d1rTVLmWfkcOtoSrJXVjFYnGl72MBtIgTKusG0NcHAkEbQYj5Kww2W4DvLUQJiHa3+HyE7qNm2Rd011ajV1MF9JEaG8XEi7gPL5qlSKrS/pytb5fT/R5VfR1oWdsGyyLOW1YYDqIsTxBHMcrbq9CyHY/KGUh3oqCo57RcfDBvb2WtYV9Xpup011OTOIpCELcsCEIQAhCEB4lnvZysKjqgfpoyRrAD5O4ESOE7kbLN4qoaToLtbTcP06fRwmxHmvXKLW1GVKZbLSbtPI8jztPSJWFzrIa9KsWMYarDcOlolnw3JIDXjkeS+es5JTqJJPn3P4mDSJHYOs0PqO4+EcrGePmvQH1yBq8AEXLpJHIG37lYHsbhm0e9e+WeItG+7GyPCbgySD19VqcLnbLNgkD53m64dR4JNXwe3pqbdJWRMql7nyS4CILi3TO8aWzebfJVONzUs8DHAj8RiwB4AbzfdSMZigG2faTyH/tPHoFkcXmQbIaQB7g3v7rK1+DspxvyWBzYtAN+Ikk7RFwP1Kap1qlZ4pMBJJEgSQ0xBc4xYDmm8iyw4gh9UEUBubgvI+6wjhO5/PbUUcTSotLaLG022kNmXEWGp1y4+apUnCGHz5fk3c2n4Vd/YscuwtPDMsdT4hz+PkOQ/S6U7NmgzHG/M+pWdzHNYBkxIkfOFXYbEF5JBsTEzt1EcbLnSq1He9kjD1eL8VTLNNmTW4qkWDwuiWEGwdwt+/08xzF1SnULKgLXN3BB/d+a3gxOkwN+Xy257+yaz/DDE4ZzXAa2gFj4Etg7EzOn29lvpqrjLbUXzLpbF4eDzbE1ZdOx4Ktdhy9wDRqc4wANySbD1KexTHMeWvsR6yDsQeRV92AqU/tX8z4gx3d7/HYW6wTuvaUunHcjOVng33ZPJmYSk1oa3vHAd5UA8Tjc+IjgLgeiunV6PwkTqIgG997dbSo1fFtDDpJmBP5BZrG4w6rcON14zqylU3XLQobvcbM0iDDHNgmSI57EevNdxDJaZIBiACYbfbadJ+e6qMtxge3S4uki5BEAjaf7hupNLGMYYdH/AFnUDNgZ2IsRFtl0KeLswdOSdjA9qMjDy5sd29pkcQNzDSR8JuQEvs/2YbQZ32JdqqiC2l9xjpsXuPxnYxEDqtj2kx2H7s6wDDSWAzMgnqJAMHc8V56M6LqbtRMyZHCQtnUm42g7o2px3Zlg0Jz9wJbIINzIn1k/knWFlQt3p6iQHadTTYS0XHnc2t6ZGjiNr33/AGVpstxIqACo4xEHS4NJ+6Nxc7e6y2bMM0l7heLoVXkuDu8I1NqBpa0MIkeMk7WN7zzVfQxulx0x4tgRMX/Edrcd/JXznfZywsBax+oklp8RG8DTAEFtuZ4xZynjGn+jqmIhok6RtEDgrNRZnukl7ivwFJzn7QGHiJvNmkWkmRcniFZ5JmLu8NKoJbJGggGx3BIN/KFHY2q+W+MEAGYEkA2aWk+OI23n5J2g1rAKjdTXatL5+6fxRvvMj+6OCzatlYZZy3Jp5J2TY6lhC+m8PY5jocS4d2W7tc0cDpIlbjDVg4AtIIIkEbEHYhYHN6VGu0vru7trLB4ElwEGCwm95FlrchxjatNrqcaAABcEgjgQNoX0OirKUUlZeS/yfOTg6dRxLlC40rq7yQQhCAFxdQgPPMbT3glroIBFjfcSsvh89qUqwpVGh2owHCxPKeBW+zbAaTa9pWD7T0CL6Rq4Hl1HVeLrtHCV21dGElkr8Tnhc+fhkzHrHrsClfbi1sg3478dvPgsoKbi8anaSDtYw2B4iQbb+yk4ys5jR95u8tmPW0hYS00cJHs6fVRUVG5Z4nNHGZP78lVVsbM3v++Cp35jJUvs9/NxDRNmHWeukggepWq0qgnJnStRd2R6tiMToYymLNaA1sWFrSOSgvrESbSfyPAqNiK+oDhe82Hom3ViLC144nleV4ap9/M699lZHMU4ug8+EbKdhqWhgHn+/wA1Ea8WUqk6J1Te3vEfKyvJYsZuVyS6rqgzHI3vyATbsUREHeY6RzjiotUnc7T+k7+qa7yxdtfY7nhb5eyp07llIq+0WEbVpuIgVG+LVBvEnSqz+H1Zgr1Hu3bTOnkNRAc6YsYgT/cVd4okAHisnmGE7lwq4fW5xcQ6mDqLg7drQBJvfj7L09K99N0m+eDKsrNTXzPQX5trJbIEcOJi3PeAo2I11XinSY57zIIaAY8yRAF9zAVz2c7G0WUmPxQc+t8ZaXFrGgzDCB8UTJ5notdRZToNAo0g1p/A3iLXIH1XJ0qcZYfBL1VsRRkcL2UxQue5Hk83gcDp3Sahcw93XaBItZpj8JYW/dJEEDktk3E6plwbYxBm1r8Cbqj7TZWTRNWS+pS8QImS2xcCPIE+Y6lJRv7KM4V5N2nYqu0D2mg6kSLeJjWmQJOx5yDY72XlNeoaTyDsT/r2W/xGbNqMFOm25d4RO883HYX32tdaDKcnwuHcypUaKleBD33DTF+7aR4Tfc36ropVY014+C0lKPHJ5jhsULTy/wAq2wlcWjeV6fXxdCsO7fRZUa6xkA7deB22iFQZl2Kw9Rp+yF1KqAS1rnufTdxh2rU5vKQbciq9SlV4f1Cqyj7SsMZdmTTLHta4WIB4OAsQTt/lXrKBcw9y06TBLZgNvcAX1Xna1+ixea5JiMKAajdbeL6epzWkCTqsCPMiPom8vzp7CC1xER7R+aytOK80X2xnmLNHjszdLNJ0gyTa88eu1/8AUqTha7aj3NeG3F4vLuDm9eqr8zxDq9EVPDYRqtb4hebixsOnRVlLEukGdgb+vD98VVp8ohJWsd7UYOo2sxhcS0tkG+mZOqJ9PmtJ2Co1hW2ikGkOM7ndtufGVgs5z4vrsYTYNiTsNRJueey3v8OMcQ99Ilrg4ag4SYIjc7AfmvR0yiq0Nya8j5/UuPWa956GwpabTgX0ABCEIAXF1CAp8JUZVaA70P5KDj8ia/VqAcIMefBVeDxhpnmOI/MdVqMHiA9oIMj6JhkWPJc97INa7vGC15bzi7Qekx7rI5jRqNcSZE3nnygixXvWYZbINpaVhM77KuhwYCQeA3HS+4XDqKDb3RRRo8ixbzMw2fID3U7sm4/aOAlh+oi6k5xgDRfpfQeGzHel9wTtLQ0Bt+c+aoi40qmphnSfJQ47ouHextSntkmenEju5G+q5/IeSqMXml7HY7cDHTjZOYfHaqVE7BzJPD4iXT8iB6KlzSgWEuHwn2J4eS8WlSW9xkdVPWXnKL88Fxh835gfT6q3qY9rogySPQHjc9RbzWcySoWNNRvxElrTyAHijz1AeiucvoUMQT4zQqncEB1InjYQ5gPMao5QpnShdon1+CqOMvqS3Pnf4jbTtBE2I/e6YquEySY5z877Hgl4um/Dyyo3S6ZaRc3MBzXfeYRsfNQ9W5Gxkj0mZ+iz6VjvjO+TmMq2na315ytH2KyRrQ3E1AXGJaIgM1Dc8zePmqDL8vdiazWkeEXedwADt1k2hb2rUa1oYDEAAW3tx5Ss60+nGyeWXvfA3jszeDZ1+N4ABjj8v2FV4rMKlEt8RIfJjw2E2MSSCRzSM3xTWwQTqiHEDfkAqA48mRY8ifisIsfVZU4bkaKyXBp/+aY4hzdTCDIv4ZvqGn8Jta3FX+ErhwLJ8V+ojiDeCPysvNKDoJLT4SRHT9yVednsY4VGyS28TEzw24rRxcHcpKKawUjsKMJmD2U3FzGM1smxbrkAHnHiE9BzV9SwZdpqawA7YEE+K/hMG1hv7Ki7fsFPMGObcvolrr/ea4OBPCfEUnAYt3My0AwOvGeS6K9Nu0ucf9+5NKd48m3qO3Ic3VFm3k24OgSfom6uYvpgaXBrYLg5ohpPG/3nFt9zw4qt/wCXq93MiDAiJiNtx0slYMl8aw2JaLnwg3i5+G3p84XMnfki3maPA56148XiI47E77Dfgs5nfY0EOq4Q6mw5xpGS4Rcd1pEuvbSel1V1O8pVajgC0C/AwDsTvYwtd2cqDRZ/iEjebxJA/t69fNWi5wecorKCit0DC4WtLIiIgm/5fvZOtqNgNMi9/LoFbdvsAKQOIoscQ50Vmt4atqongTY9SDxWDdmDny1gdqd4Z4ibcOK66WndTMTKWoiuR+qO/rkUPCJ06m7kNEb7g843hev9gezrqDDUeSS8DfeBtJWf/h92Q0NDnN0/Ur1JjYEBe9RpKCPHnmTZx+yWm6p2HMpxbkAhCEAIQhAedSpGCxjqTpb6jgf3zUddUA2OXZi2qJbvxaf37qRWoNcNhPJYik4tILSQRsQr7A5yHeGrY/iG3ryUkEfH5a10hzQR1ErzztN/DZryamGcKb/wH4D5fh+i9ceZF7jmP3dV2KowJ3HP9eSq4kM8WyfKsRhv61gzUKdPw/EXSXB25FyR1+Rs6tWm+n/OYC7Z3iOogj737Ox22Vz2re2f5b2tfEXG/QH/AF5rzzH167dQNgbGAP3wXhVYdSq82OeXNyxxGOpCGU2hjW2ABJ9TJMkzvuomIr6C1073a4cY/NUYoPc175kM0z5udpH5qXlk1G1GOu3Tq3BhwIEiOMErd0Ipbm/iQ1fLN/kmObiqXd1odpuCLFpP3m8trtNjHkRSPxDWVSNQc1sgO3BIbvbeSPQuVT2YtUq0qlQ0xUY5ragkw4jw+65U7M4sjxYjDuEyfE8aud+64rNUoRk1KSS7XOzTajpppvHY3eQNFOmXk+Kp1FgNh+fqpP8AyAl3MgkX/VZOlmbgQx0U7xbYWFpHJXPfWBEWg+8yvLrUnvuz3ISTWDuZv1m9ja3KNxHoqwUmuDuZ4G5EbbRJKsMQZeTv+tuHJQ9OmTxLoJN/UDmtKeFYs2KawtsBcWBPXxX+al4SqSGiB5bkQJJIH15KIHEeGwgySZvNp3sefkEmrWipxkE32n05K047iu4O29Rj3se0Q7S0eRHh9BH7uuZR42E79N9gf0VP2lxvgj9lW/Ywgsk9Pr+/dbVE1QUmVjLxWLRr3OBt4RuDtNo9dx8k5gazxF4EkiRezgbD39FaCm3Zw4TfYEC2/T98FU1opFxMuEWM8XEbuvEE7m264Yy34Ni4a5rtNSrTGkSCYA1GxAdNyDEzxhQRmAFQmm0NbcuYLN6wPu7AxtZMOxBNMNLrW3PE/lZRWjS43vxvvdWUW+SVZGjoUxiqFek4j+YxzYn4SbsLYM2cGm3JUf8ADDsgXOFepPdskMB+8fxHy+vkrjs1TmoA34nEDbYTJJ6ACflzXpOEwjWNDWgBoEACwXs+iqb2ybWL4PL1+3erCsNRAHkpCFFxNaTob8R9hzXrnCLpHU4ngLDz4p9JpsDQAOCUgBCEIDkoXYQgPPnMSQFKexN6UAgBKDUoBKAQgewuJczY25Hb/CsaeMa7+137+aqwEodVJAnOMmpVh4mgH8QFvULG5v2WiSJcOmy3TCRsbJt9+CznRhLLRRxTPKqmWhge0ss8AOEbwZB8wVXjBCnLmSZBaAdhJH6L1fE4Fj9wPRVlbJG8AD6LGpQ3Jpdyrizzujh9GrUDcEagJieNr/JM5XiruDnjSwwTO0mAt1WyMcoUL/4/BMRfpKxlplbBGwxuMzUPc802HuwQwVIjUbT/AK5J/B497SATIOx+SvMx7EurQS9w07AQAPJoEBRf/ieKYPA5rwOBEHz43VammusI9ChX2qzJH/KtIi7T14xG31Uelie8iBJuCORvf3UR+X4hgGpjZG0nblcC/t5KFiTWpzLDq4ua78rFcT0yTs8M6fWo+ZbVsZH90tjyvumml9V2lgLnXtPAcSTYDqqvCUqtUgFkDmSB9JKtc9DsDhqZaC6tWeZdGzGiwAuRc78Y8lPRztVmzGpq0uOSl7W5XiqbA+pRc2nMF4cx7Zm0ljjpk844K4/hvinO1AW0RLjOkSYGqAd+SosP2qxjTEa2Gzqb2F7Hg7tcDwKsMR2lqPLW0cIzDULF1OnNyJl2oxz2jguupRnKhsaV/czmjqakW5dzf4nF6AA4ybRfcE7jnt7Ksx+Lb3Ya4GZNucfBEenskZ/TLaGHfSfJe7wkiTpc0E7HnHzVD3tKdDn1qjpu/u2imHdGai6o3qSPLgvKo6O2XydsfSC2JtZDE5iDUZB5C1xtAEK4wDK1U2Bg8XXPPwt4b8VYZNlDi2X+K9o2I4cNlu8gyR0T8I9Z9169HRxaTaM3rJtCewuTuphz3AyYALviPM+S2YUZ9ZlJviIEKrxWZufZvhbz4nyXfGKirI5ZScndlhisbfQzxOPsnsJh9Avdx3KhZVA23PHirRSQCEIQAhCEAIQhAY6sxR3BWFZqhVGoQNSiUlyTKAeDkoOUbUuh6kEkOSxV5qLrXdakgkuaD1TL6XL3/VN60oV+aECHAjcfmEqkWcWg+Rhd70LjwDwBSwsSmU6Z2JHn+oS/sY4EFVp6Ehc71wUWJJWLygVBBCzua9l6h+ET1H6K7bj3DmnW5w4cSsqtGNRWkQ43MXl/Z+q139J3nED5lWVfs6+qZqxO17wPRaYZ8Yi3yCadnE8GrGGipwdyvTRQ0+yNPjPspVDsrRH3Z81YHNejUg5oeYC6FTiuxOwS7siXua9pAaxpDGwfC4/ebf184XcD2Io0yC8i3OB7Lj82efvO9EwcUTwJ8zKhU4J3SLbUaelVw1EAM8RHJIxGevNmwwfMrPNeT/hP0mq5Ymd6SZJJPM3TrCo7U40qQW+WVLq8as1ljvEtK3ZAdQhCgAhCEAIQhAZx7VFq01PcE05qAqqjEw5qs6tNRKlNCCGUmU89iacFIOal3UkFcQDmpcJSJRKA6XLmtcKSVIF96VzveiQuQgFl4SCiEaUAksSe7ToalBiEjHdJQoqQGJbWKAR20U62mn20061iAZZTTzWpYalhqASEpK0o0pYErKvjWpCzeUM8UrSBACEIUAEIQgBCEICiKbKEIBt6jVQhCEEWoo7kIQDLklCFIBcQhACEIQHEIQhILq4hSBQSwhCAW1OBCEA41LCEKAKCcahCkCkIQgLLKldsQhQwKQhCgAhCEAIQhAf/2Q=="/>
          <p:cNvSpPr>
            <a:spLocks noChangeAspect="1" noChangeArrowheads="1"/>
          </p:cNvSpPr>
          <p:nvPr/>
        </p:nvSpPr>
        <p:spPr bwMode="auto">
          <a:xfrm>
            <a:off x="160338" y="-144463"/>
            <a:ext cx="304800" cy="304801"/>
          </a:xfrm>
          <a:prstGeom prst="rect">
            <a:avLst/>
          </a:prstGeom>
          <a:noFill/>
          <a:ln w="9525">
            <a:noFill/>
            <a:miter lim="800000"/>
            <a:headEnd/>
            <a:tailEnd/>
          </a:ln>
        </p:spPr>
        <p:txBody>
          <a:bodyPr/>
          <a:lstStyle/>
          <a:p>
            <a:pPr eaLnBrk="0" hangingPunct="0"/>
            <a:endParaRPr lang="es-ES"/>
          </a:p>
        </p:txBody>
      </p:sp>
      <p:pic>
        <p:nvPicPr>
          <p:cNvPr id="6" name="Imagen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66072" y="195457"/>
            <a:ext cx="1555606" cy="600464"/>
          </a:xfrm>
          <a:prstGeom prst="rect">
            <a:avLst/>
          </a:prstGeom>
        </p:spPr>
      </p:pic>
      <p:pic>
        <p:nvPicPr>
          <p:cNvPr id="8" name="Imagen 7"/>
          <p:cNvPicPr/>
          <p:nvPr/>
        </p:nvPicPr>
        <p:blipFill>
          <a:blip r:embed="rId3" cstate="print">
            <a:extLst>
              <a:ext uri="{28A0092B-C50C-407E-A947-70E740481C1C}">
                <a14:useLocalDpi xmlns:a14="http://schemas.microsoft.com/office/drawing/2010/main" val="0"/>
              </a:ext>
            </a:extLst>
          </a:blip>
          <a:stretch>
            <a:fillRect/>
          </a:stretch>
        </p:blipFill>
        <p:spPr>
          <a:xfrm>
            <a:off x="155140" y="1124744"/>
            <a:ext cx="5136940" cy="4104456"/>
          </a:xfrm>
          <a:prstGeom prst="rect">
            <a:avLst/>
          </a:prstGeom>
          <a:effectLst>
            <a:softEdge rad="0"/>
          </a:effectLst>
        </p:spPr>
      </p:pic>
      <p:pic>
        <p:nvPicPr>
          <p:cNvPr id="9" name="Imagen 8"/>
          <p:cNvPicPr/>
          <p:nvPr/>
        </p:nvPicPr>
        <p:blipFill>
          <a:blip r:embed="rId4"/>
          <a:stretch>
            <a:fillRect/>
          </a:stretch>
        </p:blipFill>
        <p:spPr>
          <a:xfrm>
            <a:off x="5436096" y="4509120"/>
            <a:ext cx="3267075" cy="2133600"/>
          </a:xfrm>
          <a:prstGeom prst="rect">
            <a:avLst/>
          </a:prstGeom>
        </p:spPr>
      </p:pic>
    </p:spTree>
    <p:extLst>
      <p:ext uri="{BB962C8B-B14F-4D97-AF65-F5344CB8AC3E}">
        <p14:creationId xmlns:p14="http://schemas.microsoft.com/office/powerpoint/2010/main" val="39460787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3"/>
          <p:cNvSpPr>
            <a:spLocks noChangeArrowheads="1"/>
          </p:cNvSpPr>
          <p:nvPr/>
        </p:nvSpPr>
        <p:spPr bwMode="auto">
          <a:xfrm>
            <a:off x="0" y="-26988"/>
            <a:ext cx="9144000" cy="865188"/>
          </a:xfrm>
          <a:prstGeom prst="roundRect">
            <a:avLst>
              <a:gd name="adj" fmla="val 0"/>
            </a:avLst>
          </a:prstGeom>
          <a:noFill/>
          <a:ln w="9525" algn="ctr">
            <a:noFill/>
            <a:round/>
            <a:headEnd/>
            <a:tailEnd/>
          </a:ln>
        </p:spPr>
        <p:txBody>
          <a:bodyPr wrap="none" anchor="ctr"/>
          <a:lstStyle/>
          <a:p>
            <a:r>
              <a:rPr lang="es-ES" altLang="es-CL" sz="3200" dirty="0"/>
              <a:t>	</a:t>
            </a:r>
            <a:r>
              <a:rPr lang="es-ES" altLang="es-CL" sz="3200" dirty="0" smtClean="0">
                <a:solidFill>
                  <a:schemeClr val="tx1">
                    <a:lumMod val="75000"/>
                    <a:lumOff val="25000"/>
                  </a:schemeClr>
                </a:solidFill>
              </a:rPr>
              <a:t>Costanera Norte</a:t>
            </a:r>
            <a:endParaRPr lang="es-ES" altLang="es-CL" sz="3200" dirty="0">
              <a:solidFill>
                <a:schemeClr val="tx1">
                  <a:lumMod val="75000"/>
                  <a:lumOff val="25000"/>
                </a:schemeClr>
              </a:solidFill>
            </a:endParaRPr>
          </a:p>
        </p:txBody>
      </p:sp>
      <p:sp>
        <p:nvSpPr>
          <p:cNvPr id="3" name="Text Box 11"/>
          <p:cNvSpPr txBox="1">
            <a:spLocks noChangeArrowheads="1"/>
          </p:cNvSpPr>
          <p:nvPr/>
        </p:nvSpPr>
        <p:spPr bwMode="auto">
          <a:xfrm>
            <a:off x="168394" y="1103525"/>
            <a:ext cx="8508520" cy="5755422"/>
          </a:xfrm>
          <a:prstGeom prst="rect">
            <a:avLst/>
          </a:prstGeom>
          <a:noFill/>
          <a:ln w="9525">
            <a:noFill/>
            <a:miter lim="800000"/>
            <a:headEnd/>
            <a:tailEnd/>
          </a:ln>
        </p:spPr>
        <p:txBody>
          <a:bodyPr wrap="square">
            <a:spAutoFit/>
          </a:bodyPr>
          <a:lstStyle/>
          <a:p>
            <a:pPr marL="285750" indent="-285750" algn="just">
              <a:lnSpc>
                <a:spcPct val="150000"/>
              </a:lnSpc>
              <a:spcBef>
                <a:spcPct val="50000"/>
              </a:spcBef>
              <a:buFont typeface="Arial" panose="020B0604020202020204" pitchFamily="34" charset="0"/>
              <a:buChar char="•"/>
            </a:pPr>
            <a:r>
              <a:rPr lang="es-CL" sz="2200" dirty="0"/>
              <a:t>Esto significa entonces que entre </a:t>
            </a:r>
            <a:r>
              <a:rPr lang="es-CL" sz="2200" dirty="0" smtClean="0"/>
              <a:t>el término original de la Costanera Norte, ubicado en el cruce bajo nivel de ésta, con la </a:t>
            </a:r>
            <a:r>
              <a:rPr lang="es-CL" sz="2200" dirty="0"/>
              <a:t>A</a:t>
            </a:r>
            <a:r>
              <a:rPr lang="es-CL" sz="2200" dirty="0" smtClean="0"/>
              <a:t>utopista Vespucio Norte </a:t>
            </a:r>
            <a:r>
              <a:rPr lang="es-CL" sz="2200" dirty="0"/>
              <a:t>y </a:t>
            </a:r>
            <a:r>
              <a:rPr lang="es-CL" sz="2200" dirty="0" smtClean="0"/>
              <a:t>el término actual en la Ruta 68, </a:t>
            </a:r>
            <a:r>
              <a:rPr lang="es-CL" sz="2200" b="1" dirty="0"/>
              <a:t>existe una distancia de 3,89 kilómetros (34,3 km menos 30,41 km da como resultado 3,89 km</a:t>
            </a:r>
            <a:r>
              <a:rPr lang="es-CL" sz="2200" b="1" dirty="0" smtClean="0"/>
              <a:t>)</a:t>
            </a:r>
          </a:p>
          <a:p>
            <a:pPr algn="ctr">
              <a:lnSpc>
                <a:spcPct val="150000"/>
              </a:lnSpc>
              <a:spcBef>
                <a:spcPct val="50000"/>
              </a:spcBef>
            </a:pPr>
            <a:r>
              <a:rPr lang="es-CL" sz="3000" b="1" dirty="0" smtClean="0">
                <a:solidFill>
                  <a:srgbClr val="FF0000"/>
                </a:solidFill>
              </a:rPr>
              <a:t>34,3 km – 30,41 Km = 3,89 Km </a:t>
            </a:r>
            <a:endParaRPr lang="es-CL" sz="3000" b="1" dirty="0">
              <a:solidFill>
                <a:srgbClr val="FF0000"/>
              </a:solidFill>
            </a:endParaRPr>
          </a:p>
          <a:p>
            <a:pPr marL="285750" indent="-285750" algn="just">
              <a:lnSpc>
                <a:spcPct val="150000"/>
              </a:lnSpc>
              <a:spcBef>
                <a:spcPct val="50000"/>
              </a:spcBef>
              <a:buFont typeface="Arial" panose="020B0604020202020204" pitchFamily="34" charset="0"/>
              <a:buChar char="•"/>
            </a:pPr>
            <a:r>
              <a:rPr lang="es-CL" sz="2200" dirty="0"/>
              <a:t>Sin embargo, el último pórtico de la autopista al poniente, el P9, que corresponde al tramo Américo Vespucio </a:t>
            </a:r>
            <a:r>
              <a:rPr lang="es-CL" sz="2200" dirty="0" smtClean="0"/>
              <a:t>Norte </a:t>
            </a:r>
            <a:r>
              <a:rPr lang="es-CL" sz="2200" dirty="0"/>
              <a:t>- Ruta 68, </a:t>
            </a:r>
            <a:r>
              <a:rPr lang="es-CL" sz="2200" b="1" dirty="0"/>
              <a:t>señala una distancia de 5 km, tal como lo muestra la fotografía.</a:t>
            </a:r>
          </a:p>
        </p:txBody>
      </p:sp>
      <p:cxnSp>
        <p:nvCxnSpPr>
          <p:cNvPr id="4" name="7 Conector recto"/>
          <p:cNvCxnSpPr/>
          <p:nvPr/>
        </p:nvCxnSpPr>
        <p:spPr>
          <a:xfrm>
            <a:off x="0" y="857250"/>
            <a:ext cx="8143875" cy="0"/>
          </a:xfrm>
          <a:prstGeom prst="line">
            <a:avLst/>
          </a:prstGeom>
          <a:ln w="34925">
            <a:solidFill>
              <a:srgbClr val="5BA3A2"/>
            </a:solidFill>
          </a:ln>
        </p:spPr>
        <p:style>
          <a:lnRef idx="1">
            <a:schemeClr val="accent1"/>
          </a:lnRef>
          <a:fillRef idx="0">
            <a:schemeClr val="accent1"/>
          </a:fillRef>
          <a:effectRef idx="0">
            <a:schemeClr val="accent1"/>
          </a:effectRef>
          <a:fontRef idx="minor">
            <a:schemeClr val="tx1"/>
          </a:fontRef>
        </p:style>
      </p:cxnSp>
      <p:sp>
        <p:nvSpPr>
          <p:cNvPr id="5" name="AutoShape 9" descr="data:image/jpeg;base64,/9j/4AAQSkZJRgABAQAAAQABAAD/2wCEAAkGBxQSEhQUEhQUFBQVFxgXGBUYGBcVFxgYFhcXFxUVFRUYHCghGBolHRcXITEhJSkrLi4uFx8zODMsNygtMCsBCgoKDg0OGxAQGywmHyYsLCwyNCwwLC8sLzQvNCwsLCwsMCwvLCwsLDQsLC8sLCwsLCwsLDUsLCwsLywsLTQsLP/AABEIAMIBAwMBIgACEQEDEQH/xAAbAAABBQEBAAAAAAAAAAAAAAAAAgMEBQYBB//EADwQAAEDAgQDBgMGBgICAwAAAAEAAhEDIQQFEjFBUWEGEyJxgaEykbEUQlLB0fAHIzNi4fEVckOSFqLC/8QAGgEBAAMBAQEAAAAAAAAAAAAAAAECAwQFBv/EADARAAIBAwMCAgoBBQAAAAAAAAABAgMRIQQSMRNBIlEFFDJhcYGRodHwwSNCseHx/9oADAMBAAIRAxEAPwD25CEIAQhcLoQHUJp1ceabOIPJBckoUM1jzSDW6lTYi5PQoAxHVd+1dVBJOQoP2rqutxXVG0ssE1CjNxN4kSnO+5hUjOMuGS4tcjqE2K4Sw4FXIOoQhACEIQAhCEAIQhACEIQAhCEAIQhACEIQAhCEALhKCkFAcc8ppy69ySxpdc2H1UkCC/kkuY7jA8zCg5pm4pCGw36rJ5hn4nxPJJ8/os5VEi8acpZSNnUe0b1WD3TDnsP/AJm/IrCjGVH/AAU3u6kafqnRhsUbikPV91Xq3L9CXc2fcT8NVh9YTdbDVW3gkcxf6LG/a6tM/wA2jUb1A1D2Vtleeg/BU9J+oKlTTKypyiWXflFetdsVIPEATv8ART6GLZV/qNAd+MWKMfgw0Bx8Qt4uvDZcPpDqbPD7Pc6NLs3Z5I7KDonWZHGN+iS3NHCGk3mDYyk1sY/T8Ddx9736KKM1JdoIYHgSHEagR5rw3KN/C2vqegoN+0ky/pVA4DcHyiUOcW/qFVCtU3Ba1k/EPeylHFFlz4mc7XHku+l6QnTS35Xn/JyT0t3gn0sWfNS2VuYhY/Nc50GKe0b+aMt7RmQHmfS/VaS9NR37VHHmF6Pnt3G0B5LocoWFxQeJBsdvJSC8r0aOrhUVzilTcXYfQmqdUHb5J1dRQEIQgBCEIAQhCAEIQgBCEIAQhCA4SmnlOOUXF4llMS9zWjmTCNpK7IZzTJAXc0raKZIidgNpKXReDBBB291UdsMT3bKb5IaHGbTuLKs5WjdGlGO6aRW/ZybuPjP3rW6XT2LotMOeASNrceQHBVbs5ougOdpJuDMeRgqyZUhrS5wOoS122oC08pXLFrg9OUWrNkXMHPYwvs1oEnTBdCYws1WNc2pWbqkw7w24EGIMp7HZqxgPeEBsHfiqFvaNurwPkxs1jh+ZCzm7S5NqcHKPGfMvIqtMd4fN0OB+kJNfLmVf6jA1/B7bHzCdyjM6NQkVabvhgGJMneANvNTg4NGxPIcVrHKMKl07WKfDUquHcQ4mpTOzou3o6PqtbgXiswscBpcItb181Hy6lqJL40t+Kdul1Ly+m1peQQGydPKOi2Vtvi4OGqrSxyYXH43u9dKpBcwlk3DiBsVMyl+oMAY1w4Ay63Eatlfuyyj3r6rgHue6btkARAA/VShVLbCC3awmOmkBfMulGM3Z4zx5drnpPU3jZIr8JhS3whoDL+Ex7ApvFVBRu6k/Sblwu0dbbBWlbEtaYJM26b7RMT6JygTFyT0iDHI9VpsV9qeflj99xj1WstHlnaLGg13PFmm4jjZV9DHgvH4Z35LXfxAyRjKf2imyACO9AuIdbXpGxBiY4EngvPHQ0kjbh1WU6OfEepQqRnDBvMjzp7CRqaQ3aeIngf1W1yvH960G3XovKclyrE1gXU6Z08yQwT0Ljf0WqyjA4qmZcW0o31PH0bNlnCdSjJW4MtRRpTTykzaVJ3F07QxXNQ/tQJAMT5wevokhw3DhfrP0Xv6fWwttkzxalGXKRdMeDsuqrp1iFOo4gHzXoJpq6OceQhCkAhCEAIQhACEIQAhCEBme0PaYUpp0vE8buEQ3p1KyuCxtTEVWsrPDzBgEwBJEgRvIA+Sn9pMtNFzjIIcJFtpOyx2JqFha4SCNjxkEwvl6usrVKzhUWE+Ec0pO+SZju0NalVf3TiPuwNobaCOdltcBj2Zhg3UcQHU3PbplwILXD4XtneDBXnlTGUjLqpLKhcXhwFpG4j3VnmGdv7ttSmZbvI5LppaiWnspZjImFRwdxvOME/AOP2ika7H/APmPwHgC1w+ExaDCVTrBtIdyw4nDOmaYJ7yiZ2HG+8iVdZL2qq/ZxVqNDqJcWE/EJHBzTwMpYZl1UhzWdy/fVRcaZB/6fD7L0JQ7xZ7lHXRlFKa+n47fFGfdTa8NbSxFSk0T/LrUnG53BfEkeasMHkjoE1GG8kspvBcOVyAArV2AYf6ePrN/7sY8/NsKHXyEOJL8yqEHcCmR/wDuFXK7fdfk36tN/wB1vk3/AATcJRp0r+FoG5JE/wCEzj+1NFlmu1HgGiZ4QDIEquOQZewzUrYiseRcym3/AOon3UjD59hMNbC0KTHfj+N//u6SqSrqOG0vhlkeBu6UpfZfkscso4qpTJrTRoaiYMsqVQYhpZJ0ttv57q//AOQDRAbIEXGw6LHYTO6tarLncDAM7/lxXKmZuhzSbkz+X5BeVrtVNSUYXWC8KHVy7c9jZNzVjtpHpbjaw/JOuqNcOTYFmmD6zEDyWHwebOphrQY8QJ5mTtCl4vNHOnkOEe5jdcfrVRK0s/v72EtF4vCa+n3fL4bXu4RvfeLpjG4s0hqMFg+9MbmIPNZ0Ypwb4bjczsZFrc/NNUc/cy5uCASOEH25/JT6y2rWt8P3JT1V3ve5ozWFQFpILKjSHCZMEQfYrLVMdQwj3UWUWMLYbOkEkbgucbmZ91a4TNWVIEAc4sfYdF552wxR+21mkzBbxmxY0jbbfZbxvUjaLNaFOKk1JGtzHOCNLw9rxNwDBEf2kCyqa2cOc4mZmefXZZqjidQLfX/CkYasYAdcDb/aylQjz3OleE0P/IuhpJNoG/D9U9h8yNN0VAdJMjyN1QtdNtjJ8oUutU1Na0x4Z4XuqdOPcOXY2uFzXXSd3YAIDiJJN9xAPqEvK8+loD7uHLiOdysx2dxrmVAAJB4fmpeFDdTjsATA9bAKy11fTwWyXytg8P0pTVOalHub/L8xbUFjI9x5qwBXnDcZ3DKhuS6AL2mbq87K9oe8d3TuUtPluCve0vpSFXZGSzJfc8+M/M1iEAoXqmgIQhACEIQAhCEBj+0+KHeQYIHDpZYPNKY1FoMjeeXorrFFjSXlw8QmCZIlZvF4kFxPORK+dq011nVeG+xzPLK7HUZYRIkX+qoaWaVQG0aLXOF/CAXOceNheFpsHhnVajabfvRfpxNt4C9L7P5PRwgcykwGTqc4xqM7kkjbpsphqIQVmrnTR0zmr9jznKMmzKpQNOm3u2PIeG1SGNBm5O5ExtCu8B2DxLrVXMoxu4O7xh6tFjHnC9EFRp5WtIFrJNbG6bRJid4+Y/forevNLtY646dL2Sho9hqIZBq1STs/WG+UN0wqPNOwOJa1zqWJFQjZhaWSOI16iJHy8lssXi6rRI0gb3MEjkQ7ZJp58PvfDMTaLibAmSFktWl7X3RuqVS14nlmadm8Thw19cEsPEEEA8nRt9OqiYfDiRpBBJgQDc8ABxXrWIzGnUGktD2vs5pMzJ2iOfFRMHlDKbnPpUNNhvOqLfccbXHJcsq6llP6HbTqbY2migyvJnU4fWcW22sCCbX9FUZ27u6moElvOItPHktvmDzIDjpkbEXPCFi8/wAW0OeweNtt+EE2gAWWKm5ytI2pPuu/0I2HxAqEEQYInpxuFaUHF0G5uZB5A2jh/teeVqr6by6l4T0uInYjipuC7UvAh4h34m/SOC6Z6KTV4Dq2eT0GtVIHnE77b3VVVADiRJBmYMgHhuqnLs+diT3TGl1XgALBo+892wHM+W8qzr4GrSLjUAMmDpJLTv4jq2N/ZYeryp4mXjJS4YzSzPug97gWsbueIAMiOfKOqyGPzY4is+q+xcRHOAA1s9YAlbpnZB2OaG1KrqVMbBsS48CQ7do5KBnP8NXUaZdSqOdH4gB6EDbzXdpo04w3PlnPUqeOxnKDx7K0wztgfNZ8tdSdoeII/cjmFZUMWLJVp+ReErl3SvKWSTykD59Fe5RlFKmwPry9xAc2m0kABwFnHfVxiysMLi8PREMp0wQNyNRjfd0nivPlKKeWWTb9lFJ2fP8AOYNpt6lOYzBup1Xg1P5bbyIkzw6GVfjOqBmWMaQB9wH0jhxThGHqt7x9Km8EgbnVyu2d1rTVLmWfkcOtoSrJXVjFYnGl72MBtIgTKusG0NcHAkEbQYj5Kww2W4DvLUQJiHa3+HyE7qNm2Rd011ajV1MF9JEaG8XEi7gPL5qlSKrS/pytb5fT/R5VfR1oWdsGyyLOW1YYDqIsTxBHMcrbq9CyHY/KGUh3oqCo57RcfDBvb2WtYV9Xpup011OTOIpCELcsCEIQAhCEB4lnvZysKjqgfpoyRrAD5O4ESOE7kbLN4qoaToLtbTcP06fRwmxHmvXKLW1GVKZbLSbtPI8jztPSJWFzrIa9KsWMYarDcOlolnw3JIDXjkeS+es5JTqJJPn3P4mDSJHYOs0PqO4+EcrGePmvQH1yBq8AEXLpJHIG37lYHsbhm0e9e+WeItG+7GyPCbgySD19VqcLnbLNgkD53m64dR4JNXwe3pqbdJWRMql7nyS4CILi3TO8aWzebfJVONzUs8DHAj8RiwB4AbzfdSMZigG2faTyH/tPHoFkcXmQbIaQB7g3v7rK1+DspxvyWBzYtAN+Ikk7RFwP1Kap1qlZ4pMBJJEgSQ0xBc4xYDmm8iyw4gh9UEUBubgvI+6wjhO5/PbUUcTSotLaLG022kNmXEWGp1y4+apUnCGHz5fk3c2n4Vd/YscuwtPDMsdT4hz+PkOQ/S6U7NmgzHG/M+pWdzHNYBkxIkfOFXYbEF5JBsTEzt1EcbLnSq1He9kjD1eL8VTLNNmTW4qkWDwuiWEGwdwt+/08xzF1SnULKgLXN3BB/d+a3gxOkwN+Xy257+yaz/DDE4ZzXAa2gFj4Etg7EzOn29lvpqrjLbUXzLpbF4eDzbE1ZdOx4Ktdhy9wDRqc4wANySbD1KexTHMeWvsR6yDsQeRV92AqU/tX8z4gx3d7/HYW6wTuvaUunHcjOVng33ZPJmYSk1oa3vHAd5UA8Tjc+IjgLgeiunV6PwkTqIgG997dbSo1fFtDDpJmBP5BZrG4w6rcON14zqylU3XLQobvcbM0iDDHNgmSI57EevNdxDJaZIBiACYbfbadJ+e6qMtxge3S4uki5BEAjaf7hupNLGMYYdH/AFnUDNgZ2IsRFtl0KeLswdOSdjA9qMjDy5sd29pkcQNzDSR8JuQEvs/2YbQZ32JdqqiC2l9xjpsXuPxnYxEDqtj2kx2H7s6wDDSWAzMgnqJAMHc8V56M6LqbtRMyZHCQtnUm42g7o2px3Zlg0Jz9wJbIINzIn1k/knWFlQt3p6iQHadTTYS0XHnc2t6ZGjiNr33/AGVpstxIqACo4xEHS4NJ+6Nxc7e6y2bMM0l7heLoVXkuDu8I1NqBpa0MIkeMk7WN7zzVfQxulx0x4tgRMX/Edrcd/JXznfZywsBax+oklp8RG8DTAEFtuZ4xZynjGn+jqmIhok6RtEDgrNRZnukl7ivwFJzn7QGHiJvNmkWkmRcniFZ5JmLu8NKoJbJGggGx3BIN/KFHY2q+W+MEAGYEkA2aWk+OI23n5J2g1rAKjdTXatL5+6fxRvvMj+6OCzatlYZZy3Jp5J2TY6lhC+m8PY5jocS4d2W7tc0cDpIlbjDVg4AtIIIkEbEHYhYHN6VGu0vru7trLB4ElwEGCwm95FlrchxjatNrqcaAABcEgjgQNoX0OirKUUlZeS/yfOTg6dRxLlC40rq7yQQhCAFxdQgPPMbT3glroIBFjfcSsvh89qUqwpVGh2owHCxPKeBW+zbAaTa9pWD7T0CL6Rq4Hl1HVeLrtHCV21dGElkr8Tnhc+fhkzHrHrsClfbi1sg3478dvPgsoKbi8anaSDtYw2B4iQbb+yk4ys5jR95u8tmPW0hYS00cJHs6fVRUVG5Z4nNHGZP78lVVsbM3v++Cp35jJUvs9/NxDRNmHWeukggepWq0qgnJnStRd2R6tiMToYymLNaA1sWFrSOSgvrESbSfyPAqNiK+oDhe82Hom3ViLC144nleV4ap9/M699lZHMU4ug8+EbKdhqWhgHn+/wA1Ea8WUqk6J1Te3vEfKyvJYsZuVyS6rqgzHI3vyATbsUREHeY6RzjiotUnc7T+k7+qa7yxdtfY7nhb5eyp07llIq+0WEbVpuIgVG+LVBvEnSqz+H1Zgr1Hu3bTOnkNRAc6YsYgT/cVd4okAHisnmGE7lwq4fW5xcQ6mDqLg7drQBJvfj7L09K99N0m+eDKsrNTXzPQX5trJbIEcOJi3PeAo2I11XinSY57zIIaAY8yRAF9zAVz2c7G0WUmPxQc+t8ZaXFrGgzDCB8UTJ5notdRZToNAo0g1p/A3iLXIH1XJ0qcZYfBL1VsRRkcL2UxQue5Hk83gcDp3Sahcw93XaBItZpj8JYW/dJEEDktk3E6plwbYxBm1r8Cbqj7TZWTRNWS+pS8QImS2xcCPIE+Y6lJRv7KM4V5N2nYqu0D2mg6kSLeJjWmQJOx5yDY72XlNeoaTyDsT/r2W/xGbNqMFOm25d4RO883HYX32tdaDKcnwuHcypUaKleBD33DTF+7aR4Tfc36ropVY014+C0lKPHJ5jhsULTy/wAq2wlcWjeV6fXxdCsO7fRZUa6xkA7deB22iFQZl2Kw9Rp+yF1KqAS1rnufTdxh2rU5vKQbciq9SlV4f1Cqyj7SsMZdmTTLHta4WIB4OAsQTt/lXrKBcw9y06TBLZgNvcAX1Xna1+ixea5JiMKAajdbeL6epzWkCTqsCPMiPom8vzp7CC1xER7R+aytOK80X2xnmLNHjszdLNJ0gyTa88eu1/8AUqTha7aj3NeG3F4vLuDm9eqr8zxDq9EVPDYRqtb4hebixsOnRVlLEukGdgb+vD98VVp8ohJWsd7UYOo2sxhcS0tkG+mZOqJ9PmtJ2Co1hW2ikGkOM7ndtufGVgs5z4vrsYTYNiTsNRJueey3v8OMcQ99Ilrg4ag4SYIjc7AfmvR0yiq0Nya8j5/UuPWa956GwpabTgX0ABCEIAXF1CAp8JUZVaA70P5KDj8ia/VqAcIMefBVeDxhpnmOI/MdVqMHiA9oIMj6JhkWPJc97INa7vGC15bzi7Qekx7rI5jRqNcSZE3nnygixXvWYZbINpaVhM77KuhwYCQeA3HS+4XDqKDb3RRRo8ixbzMw2fID3U7sm4/aOAlh+oi6k5xgDRfpfQeGzHel9wTtLQ0Bt+c+aoi40qmphnSfJQ47ouHextSntkmenEju5G+q5/IeSqMXml7HY7cDHTjZOYfHaqVE7BzJPD4iXT8iB6KlzSgWEuHwn2J4eS8WlSW9xkdVPWXnKL88Fxh835gfT6q3qY9rogySPQHjc9RbzWcySoWNNRvxElrTyAHijz1AeiucvoUMQT4zQqncEB1InjYQ5gPMao5QpnShdon1+CqOMvqS3Pnf4jbTtBE2I/e6YquEySY5z877Hgl4um/Dyyo3S6ZaRc3MBzXfeYRsfNQ9W5Gxkj0mZ+iz6VjvjO+TmMq2na315ytH2KyRrQ3E1AXGJaIgM1Dc8zePmqDL8vdiazWkeEXedwADt1k2hb2rUa1oYDEAAW3tx5Ss60+nGyeWXvfA3jszeDZ1+N4ABjj8v2FV4rMKlEt8RIfJjw2E2MSSCRzSM3xTWwQTqiHEDfkAqA48mRY8ifisIsfVZU4bkaKyXBp/+aY4hzdTCDIv4ZvqGn8Jta3FX+ErhwLJ8V+ojiDeCPysvNKDoJLT4SRHT9yVednsY4VGyS28TEzw24rRxcHcpKKawUjsKMJmD2U3FzGM1smxbrkAHnHiE9BzV9SwZdpqawA7YEE+K/hMG1hv7Ki7fsFPMGObcvolrr/ea4OBPCfEUnAYt3My0AwOvGeS6K9Nu0ucf9+5NKd48m3qO3Ic3VFm3k24OgSfom6uYvpgaXBrYLg5ohpPG/3nFt9zw4qt/wCXq93MiDAiJiNtx0slYMl8aw2JaLnwg3i5+G3p84XMnfki3maPA56148XiI47E77Dfgs5nfY0EOq4Q6mw5xpGS4Rcd1pEuvbSel1V1O8pVajgC0C/AwDsTvYwtd2cqDRZ/iEjebxJA/t69fNWi5wecorKCit0DC4WtLIiIgm/5fvZOtqNgNMi9/LoFbdvsAKQOIoscQ50Vmt4atqongTY9SDxWDdmDny1gdqd4Z4ibcOK66WndTMTKWoiuR+qO/rkUPCJ06m7kNEb7g843hev9gezrqDDUeSS8DfeBtJWf/h92Q0NDnN0/Ur1JjYEBe9RpKCPHnmTZx+yWm6p2HMpxbkAhCEAIQhAedSpGCxjqTpb6jgf3zUddUA2OXZi2qJbvxaf37qRWoNcNhPJYik4tILSQRsQr7A5yHeGrY/iG3ryUkEfH5a10hzQR1ErzztN/DZryamGcKb/wH4D5fh+i9ceZF7jmP3dV2KowJ3HP9eSq4kM8WyfKsRhv61gzUKdPw/EXSXB25FyR1+Rs6tWm+n/OYC7Z3iOogj737Ox22Vz2re2f5b2tfEXG/QH/AF5rzzH167dQNgbGAP3wXhVYdSq82OeXNyxxGOpCGU2hjW2ABJ9TJMkzvuomIr6C1073a4cY/NUYoPc175kM0z5udpH5qXlk1G1GOu3Tq3BhwIEiOMErd0Ipbm/iQ1fLN/kmObiqXd1odpuCLFpP3m8trtNjHkRSPxDWVSNQc1sgO3BIbvbeSPQuVT2YtUq0qlQ0xUY5ragkw4jw+65U7M4sjxYjDuEyfE8aud+64rNUoRk1KSS7XOzTajpppvHY3eQNFOmXk+Kp1FgNh+fqpP8AyAl3MgkX/VZOlmbgQx0U7xbYWFpHJXPfWBEWg+8yvLrUnvuz3ISTWDuZv1m9ja3KNxHoqwUmuDuZ4G5EbbRJKsMQZeTv+tuHJQ9OmTxLoJN/UDmtKeFYs2KawtsBcWBPXxX+al4SqSGiB5bkQJJIH15KIHEeGwgySZvNp3sefkEmrWipxkE32n05K047iu4O29Rj3se0Q7S0eRHh9BH7uuZR42E79N9gf0VP2lxvgj9lW/Ywgsk9Pr+/dbVE1QUmVjLxWLRr3OBt4RuDtNo9dx8k5gazxF4EkiRezgbD39FaCm3Zw4TfYEC2/T98FU1opFxMuEWM8XEbuvEE7m264Yy34Ni4a5rtNSrTGkSCYA1GxAdNyDEzxhQRmAFQmm0NbcuYLN6wPu7AxtZMOxBNMNLrW3PE/lZRWjS43vxvvdWUW+SVZGjoUxiqFek4j+YxzYn4SbsLYM2cGm3JUf8ADDsgXOFepPdskMB+8fxHy+vkrjs1TmoA34nEDbYTJJ6ACflzXpOEwjWNDWgBoEACwXs+iqb2ybWL4PL1+3erCsNRAHkpCFFxNaTob8R9hzXrnCLpHU4ngLDz4p9JpsDQAOCUgBCEIDkoXYQgPPnMSQFKexN6UAgBKDUoBKAQgewuJczY25Hb/CsaeMa7+137+aqwEodVJAnOMmpVh4mgH8QFvULG5v2WiSJcOmy3TCRsbJt9+CznRhLLRRxTPKqmWhge0ss8AOEbwZB8wVXjBCnLmSZBaAdhJH6L1fE4Fj9wPRVlbJG8AD6LGpQ3Jpdyrizzujh9GrUDcEagJieNr/JM5XiruDnjSwwTO0mAt1WyMcoUL/4/BMRfpKxlplbBGwxuMzUPc802HuwQwVIjUbT/AK5J/B497SATIOx+SvMx7EurQS9w07AQAPJoEBRf/ieKYPA5rwOBEHz43VammusI9ChX2qzJH/KtIi7T14xG31Uelie8iBJuCORvf3UR+X4hgGpjZG0nblcC/t5KFiTWpzLDq4ua78rFcT0yTs8M6fWo+ZbVsZH90tjyvumml9V2lgLnXtPAcSTYDqqvCUqtUgFkDmSB9JKtc9DsDhqZaC6tWeZdGzGiwAuRc78Y8lPRztVmzGpq0uOSl7W5XiqbA+pRc2nMF4cx7Zm0ljjpk844K4/hvinO1AW0RLjOkSYGqAd+SosP2qxjTEa2Gzqb2F7Hg7tcDwKsMR2lqPLW0cIzDULF1OnNyJl2oxz2jguupRnKhsaV/czmjqakW5dzf4nF6AA4ybRfcE7jnt7Ksx+Lb3Ya4GZNucfBEenskZ/TLaGHfSfJe7wkiTpc0E7HnHzVD3tKdDn1qjpu/u2imHdGai6o3qSPLgvKo6O2XydsfSC2JtZDE5iDUZB5C1xtAEK4wDK1U2Bg8XXPPwt4b8VYZNlDi2X+K9o2I4cNlu8gyR0T8I9Z9169HRxaTaM3rJtCewuTuphz3AyYALviPM+S2YUZ9ZlJviIEKrxWZufZvhbz4nyXfGKirI5ZScndlhisbfQzxOPsnsJh9Avdx3KhZVA23PHirRSQCEIQAhCEAIQhAY6sxR3BWFZqhVGoQNSiUlyTKAeDkoOUbUuh6kEkOSxV5qLrXdakgkuaD1TL6XL3/VN60oV+aECHAjcfmEqkWcWg+Rhd70LjwDwBSwsSmU6Z2JHn+oS/sY4EFVp6Ehc71wUWJJWLygVBBCzua9l6h+ET1H6K7bj3DmnW5w4cSsqtGNRWkQ43MXl/Z+q139J3nED5lWVfs6+qZqxO17wPRaYZ8Yi3yCadnE8GrGGipwdyvTRQ0+yNPjPspVDsrRH3Z81YHNejUg5oeYC6FTiuxOwS7siXua9pAaxpDGwfC4/ebf184XcD2Io0yC8i3OB7Lj82efvO9EwcUTwJ8zKhU4J3SLbUaelVw1EAM8RHJIxGevNmwwfMrPNeT/hP0mq5Ymd6SZJJPM3TrCo7U40qQW+WVLq8as1ljvEtK3ZAdQhCgAhCEAIQhAZx7VFq01PcE05qAqqjEw5qs6tNRKlNCCGUmU89iacFIOal3UkFcQDmpcJSJRKA6XLmtcKSVIF96VzveiQuQgFl4SCiEaUAksSe7ToalBiEjHdJQoqQGJbWKAR20U62mn20061iAZZTTzWpYalhqASEpK0o0pYErKvjWpCzeUM8UrSBACEIUAEIQgBCEICiKbKEIBt6jVQhCEEWoo7kIQDLklCFIBcQhACEIQHEIQhILq4hSBQSwhCAW1OBCEA41LCEKAKCcahCkCkIQgLLKldsQhQwKQhCgAhCEAIQhAf/2Q=="/>
          <p:cNvSpPr>
            <a:spLocks noChangeAspect="1" noChangeArrowheads="1"/>
          </p:cNvSpPr>
          <p:nvPr/>
        </p:nvSpPr>
        <p:spPr bwMode="auto">
          <a:xfrm>
            <a:off x="160338" y="-144463"/>
            <a:ext cx="304800" cy="304801"/>
          </a:xfrm>
          <a:prstGeom prst="rect">
            <a:avLst/>
          </a:prstGeom>
          <a:noFill/>
          <a:ln w="9525">
            <a:noFill/>
            <a:miter lim="800000"/>
            <a:headEnd/>
            <a:tailEnd/>
          </a:ln>
        </p:spPr>
        <p:txBody>
          <a:bodyPr/>
          <a:lstStyle/>
          <a:p>
            <a:pPr eaLnBrk="0" hangingPunct="0"/>
            <a:endParaRPr lang="es-ES"/>
          </a:p>
        </p:txBody>
      </p:sp>
      <p:sp>
        <p:nvSpPr>
          <p:cNvPr id="6" name="AutoShape 11" descr="data:image/jpeg;base64,/9j/4AAQSkZJRgABAQAAAQABAAD/2wCEAAkGBxQSEhQUEhQUFBQVFxgXGBUYGBcVFxgYFhcXFxUVFRUYHCghGBolHRcXITEhJSkrLi4uFx8zODMsNygtMCsBCgoKDg0OGxAQGywmHyYsLCwyNCwwLC8sLzQvNCwsLCwsMCwvLCwsLDQsLC8sLCwsLCwsLDUsLCwsLywsLTQsLP/AABEIAMIBAwMBIgACEQEDEQH/xAAbAAABBQEBAAAAAAAAAAAAAAAAAgMEBQYBB//EADwQAAEDAgQDBgMGBgICAwAAAAEAAhEDIQQFEjFBUWEGEyJxgaEykbEUQlLB0fAHIzNi4fEVckOSFqLC/8QAGgEBAAMBAQEAAAAAAAAAAAAAAAECAwQFBv/EADARAAIBAwMCAgoBBQAAAAAAAAABAgMRIQQSMRNBIlEFFDJhcYGRodHwwSNCseHx/9oADAMBAAIRAxEAPwD25CEIAQhcLoQHUJp1ceabOIPJBckoUM1jzSDW6lTYi5PQoAxHVd+1dVBJOQoP2rqutxXVG0ssE1CjNxN4kSnO+5hUjOMuGS4tcjqE2K4Sw4FXIOoQhACEIQAhCEAIQhACEIQAhCEAIQhACEIQAhCEALhKCkFAcc8ppy69ySxpdc2H1UkCC/kkuY7jA8zCg5pm4pCGw36rJ5hn4nxPJJ8/os5VEi8acpZSNnUe0b1WD3TDnsP/AJm/IrCjGVH/AAU3u6kafqnRhsUbikPV91Xq3L9CXc2fcT8NVh9YTdbDVW3gkcxf6LG/a6tM/wA2jUb1A1D2Vtleeg/BU9J+oKlTTKypyiWXflFetdsVIPEATv8ART6GLZV/qNAd+MWKMfgw0Bx8Qt4uvDZcPpDqbPD7Pc6NLs3Z5I7KDonWZHGN+iS3NHCGk3mDYyk1sY/T8Ddx9736KKM1JdoIYHgSHEagR5rw3KN/C2vqegoN+0ky/pVA4DcHyiUOcW/qFVCtU3Ba1k/EPeylHFFlz4mc7XHku+l6QnTS35Xn/JyT0t3gn0sWfNS2VuYhY/Nc50GKe0b+aMt7RmQHmfS/VaS9NR37VHHmF6Pnt3G0B5LocoWFxQeJBsdvJSC8r0aOrhUVzilTcXYfQmqdUHb5J1dRQEIQgBCEIAQhCAEIQgBCEIAQhCA4SmnlOOUXF4llMS9zWjmTCNpK7IZzTJAXc0raKZIidgNpKXReDBBB291UdsMT3bKb5IaHGbTuLKs5WjdGlGO6aRW/ZybuPjP3rW6XT2LotMOeASNrceQHBVbs5ougOdpJuDMeRgqyZUhrS5wOoS122oC08pXLFrg9OUWrNkXMHPYwvs1oEnTBdCYws1WNc2pWbqkw7w24EGIMp7HZqxgPeEBsHfiqFvaNurwPkxs1jh+ZCzm7S5NqcHKPGfMvIqtMd4fN0OB+kJNfLmVf6jA1/B7bHzCdyjM6NQkVabvhgGJMneANvNTg4NGxPIcVrHKMKl07WKfDUquHcQ4mpTOzou3o6PqtbgXiswscBpcItb181Hy6lqJL40t+Kdul1Ly+m1peQQGydPKOi2Vtvi4OGqrSxyYXH43u9dKpBcwlk3DiBsVMyl+oMAY1w4Ay63Eatlfuyyj3r6rgHue6btkARAA/VShVLbCC3awmOmkBfMulGM3Z4zx5drnpPU3jZIr8JhS3whoDL+Ex7ApvFVBRu6k/Sblwu0dbbBWlbEtaYJM26b7RMT6JygTFyT0iDHI9VpsV9qeflj99xj1WstHlnaLGg13PFmm4jjZV9DHgvH4Z35LXfxAyRjKf2imyACO9AuIdbXpGxBiY4EngvPHQ0kjbh1WU6OfEepQqRnDBvMjzp7CRqaQ3aeIngf1W1yvH960G3XovKclyrE1gXU6Z08yQwT0Ljf0WqyjA4qmZcW0o31PH0bNlnCdSjJW4MtRRpTTykzaVJ3F07QxXNQ/tQJAMT5wevokhw3DhfrP0Xv6fWwttkzxalGXKRdMeDsuqrp1iFOo4gHzXoJpq6OceQhCkAhCEAIQhACEIQAhCEBme0PaYUpp0vE8buEQ3p1KyuCxtTEVWsrPDzBgEwBJEgRvIA+Sn9pMtNFzjIIcJFtpOyx2JqFha4SCNjxkEwvl6usrVKzhUWE+Ec0pO+SZju0NalVf3TiPuwNobaCOdltcBj2Zhg3UcQHU3PbplwILXD4XtneDBXnlTGUjLqpLKhcXhwFpG4j3VnmGdv7ttSmZbvI5LppaiWnspZjImFRwdxvOME/AOP2ika7H/APmPwHgC1w+ExaDCVTrBtIdyw4nDOmaYJ7yiZ2HG+8iVdZL2qq/ZxVqNDqJcWE/EJHBzTwMpYZl1UhzWdy/fVRcaZB/6fD7L0JQ7xZ7lHXRlFKa+n47fFGfdTa8NbSxFSk0T/LrUnG53BfEkeasMHkjoE1GG8kspvBcOVyAArV2AYf6ePrN/7sY8/NsKHXyEOJL8yqEHcCmR/wDuFXK7fdfk36tN/wB1vk3/AATcJRp0r+FoG5JE/wCEzj+1NFlmu1HgGiZ4QDIEquOQZewzUrYiseRcym3/AOon3UjD59hMNbC0KTHfj+N//u6SqSrqOG0vhlkeBu6UpfZfkscso4qpTJrTRoaiYMsqVQYhpZJ0ttv57q//AOQDRAbIEXGw6LHYTO6tarLncDAM7/lxXKmZuhzSbkz+X5BeVrtVNSUYXWC8KHVy7c9jZNzVjtpHpbjaw/JOuqNcOTYFmmD6zEDyWHwebOphrQY8QJ5mTtCl4vNHOnkOEe5jdcfrVRK0s/v72EtF4vCa+n3fL4bXu4RvfeLpjG4s0hqMFg+9MbmIPNZ0Ypwb4bjczsZFrc/NNUc/cy5uCASOEH25/JT6y2rWt8P3JT1V3ve5ozWFQFpILKjSHCZMEQfYrLVMdQwj3UWUWMLYbOkEkbgucbmZ91a4TNWVIEAc4sfYdF552wxR+21mkzBbxmxY0jbbfZbxvUjaLNaFOKk1JGtzHOCNLw9rxNwDBEf2kCyqa2cOc4mZmefXZZqjidQLfX/CkYasYAdcDb/aylQjz3OleE0P/IuhpJNoG/D9U9h8yNN0VAdJMjyN1QtdNtjJ8oUutU1Na0x4Z4XuqdOPcOXY2uFzXXSd3YAIDiJJN9xAPqEvK8+loD7uHLiOdysx2dxrmVAAJB4fmpeFDdTjsATA9bAKy11fTwWyXytg8P0pTVOalHub/L8xbUFjI9x5qwBXnDcZ3DKhuS6AL2mbq87K9oe8d3TuUtPluCve0vpSFXZGSzJfc8+M/M1iEAoXqmgIQhACEIQAhCEBj+0+KHeQYIHDpZYPNKY1FoMjeeXorrFFjSXlw8QmCZIlZvF4kFxPORK+dq011nVeG+xzPLK7HUZYRIkX+qoaWaVQG0aLXOF/CAXOceNheFpsHhnVajabfvRfpxNt4C9L7P5PRwgcykwGTqc4xqM7kkjbpsphqIQVmrnTR0zmr9jznKMmzKpQNOm3u2PIeG1SGNBm5O5ExtCu8B2DxLrVXMoxu4O7xh6tFjHnC9EFRp5WtIFrJNbG6bRJid4+Y/forevNLtY646dL2Sho9hqIZBq1STs/WG+UN0wqPNOwOJa1zqWJFQjZhaWSOI16iJHy8lssXi6rRI0gb3MEjkQ7ZJp58PvfDMTaLibAmSFktWl7X3RuqVS14nlmadm8Thw19cEsPEEEA8nRt9OqiYfDiRpBBJgQDc8ABxXrWIzGnUGktD2vs5pMzJ2iOfFRMHlDKbnPpUNNhvOqLfccbXHJcsq6llP6HbTqbY2migyvJnU4fWcW22sCCbX9FUZ27u6moElvOItPHktvmDzIDjpkbEXPCFi8/wAW0OeweNtt+EE2gAWWKm5ytI2pPuu/0I2HxAqEEQYInpxuFaUHF0G5uZB5A2jh/teeVqr6by6l4T0uInYjipuC7UvAh4h34m/SOC6Z6KTV4Dq2eT0GtVIHnE77b3VVVADiRJBmYMgHhuqnLs+diT3TGl1XgALBo+892wHM+W8qzr4GrSLjUAMmDpJLTv4jq2N/ZYeryp4mXjJS4YzSzPug97gWsbueIAMiOfKOqyGPzY4is+q+xcRHOAA1s9YAlbpnZB2OaG1KrqVMbBsS48CQ7do5KBnP8NXUaZdSqOdH4gB6EDbzXdpo04w3PlnPUqeOxnKDx7K0wztgfNZ8tdSdoeII/cjmFZUMWLJVp+ReErl3SvKWSTykD59Fe5RlFKmwPry9xAc2m0kABwFnHfVxiysMLi8PREMp0wQNyNRjfd0nivPlKKeWWTb9lFJ2fP8AOYNpt6lOYzBup1Xg1P5bbyIkzw6GVfjOqBmWMaQB9wH0jhxThGHqt7x9Km8EgbnVyu2d1rTVLmWfkcOtoSrJXVjFYnGl72MBtIgTKusG0NcHAkEbQYj5Kww2W4DvLUQJiHa3+HyE7qNm2Rd011ajV1MF9JEaG8XEi7gPL5qlSKrS/pytb5fT/R5VfR1oWdsGyyLOW1YYDqIsTxBHMcrbq9CyHY/KGUh3oqCo57RcfDBvb2WtYV9Xpup011OTOIpCELcsCEIQAhCEB4lnvZysKjqgfpoyRrAD5O4ESOE7kbLN4qoaToLtbTcP06fRwmxHmvXKLW1GVKZbLSbtPI8jztPSJWFzrIa9KsWMYarDcOlolnw3JIDXjkeS+es5JTqJJPn3P4mDSJHYOs0PqO4+EcrGePmvQH1yBq8AEXLpJHIG37lYHsbhm0e9e+WeItG+7GyPCbgySD19VqcLnbLNgkD53m64dR4JNXwe3pqbdJWRMql7nyS4CILi3TO8aWzebfJVONzUs8DHAj8RiwB4AbzfdSMZigG2faTyH/tPHoFkcXmQbIaQB7g3v7rK1+DspxvyWBzYtAN+Ikk7RFwP1Kap1qlZ4pMBJJEgSQ0xBc4xYDmm8iyw4gh9UEUBubgvI+6wjhO5/PbUUcTSotLaLG022kNmXEWGp1y4+apUnCGHz5fk3c2n4Vd/YscuwtPDMsdT4hz+PkOQ/S6U7NmgzHG/M+pWdzHNYBkxIkfOFXYbEF5JBsTEzt1EcbLnSq1He9kjD1eL8VTLNNmTW4qkWDwuiWEGwdwt+/08xzF1SnULKgLXN3BB/d+a3gxOkwN+Xy257+yaz/DDE4ZzXAa2gFj4Etg7EzOn29lvpqrjLbUXzLpbF4eDzbE1ZdOx4Ktdhy9wDRqc4wANySbD1KexTHMeWvsR6yDsQeRV92AqU/tX8z4gx3d7/HYW6wTuvaUunHcjOVng33ZPJmYSk1oa3vHAd5UA8Tjc+IjgLgeiunV6PwkTqIgG997dbSo1fFtDDpJmBP5BZrG4w6rcON14zqylU3XLQobvcbM0iDDHNgmSI57EevNdxDJaZIBiACYbfbadJ+e6qMtxge3S4uki5BEAjaf7hupNLGMYYdH/AFnUDNgZ2IsRFtl0KeLswdOSdjA9qMjDy5sd29pkcQNzDSR8JuQEvs/2YbQZ32JdqqiC2l9xjpsXuPxnYxEDqtj2kx2H7s6wDDSWAzMgnqJAMHc8V56M6LqbtRMyZHCQtnUm42g7o2px3Zlg0Jz9wJbIINzIn1k/knWFlQt3p6iQHadTTYS0XHnc2t6ZGjiNr33/AGVpstxIqACo4xEHS4NJ+6Nxc7e6y2bMM0l7heLoVXkuDu8I1NqBpa0MIkeMk7WN7zzVfQxulx0x4tgRMX/Edrcd/JXznfZywsBax+oklp8RG8DTAEFtuZ4xZynjGn+jqmIhok6RtEDgrNRZnukl7ivwFJzn7QGHiJvNmkWkmRcniFZ5JmLu8NKoJbJGggGx3BIN/KFHY2q+W+MEAGYEkA2aWk+OI23n5J2g1rAKjdTXatL5+6fxRvvMj+6OCzatlYZZy3Jp5J2TY6lhC+m8PY5jocS4d2W7tc0cDpIlbjDVg4AtIIIkEbEHYhYHN6VGu0vru7trLB4ElwEGCwm95FlrchxjatNrqcaAABcEgjgQNoX0OirKUUlZeS/yfOTg6dRxLlC40rq7yQQhCAFxdQgPPMbT3glroIBFjfcSsvh89qUqwpVGh2owHCxPKeBW+zbAaTa9pWD7T0CL6Rq4Hl1HVeLrtHCV21dGElkr8Tnhc+fhkzHrHrsClfbi1sg3478dvPgsoKbi8anaSDtYw2B4iQbb+yk4ys5jR95u8tmPW0hYS00cJHs6fVRUVG5Z4nNHGZP78lVVsbM3v++Cp35jJUvs9/NxDRNmHWeukggepWq0qgnJnStRd2R6tiMToYymLNaA1sWFrSOSgvrESbSfyPAqNiK+oDhe82Hom3ViLC144nleV4ap9/M699lZHMU4ug8+EbKdhqWhgHn+/wA1Ea8WUqk6J1Te3vEfKyvJYsZuVyS6rqgzHI3vyATbsUREHeY6RzjiotUnc7T+k7+qa7yxdtfY7nhb5eyp07llIq+0WEbVpuIgVG+LVBvEnSqz+H1Zgr1Hu3bTOnkNRAc6YsYgT/cVd4okAHisnmGE7lwq4fW5xcQ6mDqLg7drQBJvfj7L09K99N0m+eDKsrNTXzPQX5trJbIEcOJi3PeAo2I11XinSY57zIIaAY8yRAF9zAVz2c7G0WUmPxQc+t8ZaXFrGgzDCB8UTJ5notdRZToNAo0g1p/A3iLXIH1XJ0qcZYfBL1VsRRkcL2UxQue5Hk83gcDp3Sahcw93XaBItZpj8JYW/dJEEDktk3E6plwbYxBm1r8Cbqj7TZWTRNWS+pS8QImS2xcCPIE+Y6lJRv7KM4V5N2nYqu0D2mg6kSLeJjWmQJOx5yDY72XlNeoaTyDsT/r2W/xGbNqMFOm25d4RO883HYX32tdaDKcnwuHcypUaKleBD33DTF+7aR4Tfc36ropVY014+C0lKPHJ5jhsULTy/wAq2wlcWjeV6fXxdCsO7fRZUa6xkA7deB22iFQZl2Kw9Rp+yF1KqAS1rnufTdxh2rU5vKQbciq9SlV4f1Cqyj7SsMZdmTTLHta4WIB4OAsQTt/lXrKBcw9y06TBLZgNvcAX1Xna1+ixea5JiMKAajdbeL6epzWkCTqsCPMiPom8vzp7CC1xER7R+aytOK80X2xnmLNHjszdLNJ0gyTa88eu1/8AUqTha7aj3NeG3F4vLuDm9eqr8zxDq9EVPDYRqtb4hebixsOnRVlLEukGdgb+vD98VVp8ohJWsd7UYOo2sxhcS0tkG+mZOqJ9PmtJ2Co1hW2ikGkOM7ndtufGVgs5z4vrsYTYNiTsNRJueey3v8OMcQ99Ilrg4ag4SYIjc7AfmvR0yiq0Nya8j5/UuPWa956GwpabTgX0ABCEIAXF1CAp8JUZVaA70P5KDj8ia/VqAcIMefBVeDxhpnmOI/MdVqMHiA9oIMj6JhkWPJc97INa7vGC15bzi7Qekx7rI5jRqNcSZE3nnygixXvWYZbINpaVhM77KuhwYCQeA3HS+4XDqKDb3RRRo8ixbzMw2fID3U7sm4/aOAlh+oi6k5xgDRfpfQeGzHel9wTtLQ0Bt+c+aoi40qmphnSfJQ47ouHextSntkmenEju5G+q5/IeSqMXml7HY7cDHTjZOYfHaqVE7BzJPD4iXT8iB6KlzSgWEuHwn2J4eS8WlSW9xkdVPWXnKL88Fxh835gfT6q3qY9rogySPQHjc9RbzWcySoWNNRvxElrTyAHijz1AeiucvoUMQT4zQqncEB1InjYQ5gPMao5QpnShdon1+CqOMvqS3Pnf4jbTtBE2I/e6YquEySY5z877Hgl4um/Dyyo3S6ZaRc3MBzXfeYRsfNQ9W5Gxkj0mZ+iz6VjvjO+TmMq2na315ytH2KyRrQ3E1AXGJaIgM1Dc8zePmqDL8vdiazWkeEXedwADt1k2hb2rUa1oYDEAAW3tx5Ss60+nGyeWXvfA3jszeDZ1+N4ABjj8v2FV4rMKlEt8RIfJjw2E2MSSCRzSM3xTWwQTqiHEDfkAqA48mRY8ifisIsfVZU4bkaKyXBp/+aY4hzdTCDIv4ZvqGn8Jta3FX+ErhwLJ8V+ojiDeCPysvNKDoJLT4SRHT9yVednsY4VGyS28TEzw24rRxcHcpKKawUjsKMJmD2U3FzGM1smxbrkAHnHiE9BzV9SwZdpqawA7YEE+K/hMG1hv7Ki7fsFPMGObcvolrr/ea4OBPCfEUnAYt3My0AwOvGeS6K9Nu0ucf9+5NKd48m3qO3Ic3VFm3k24OgSfom6uYvpgaXBrYLg5ohpPG/3nFt9zw4qt/wCXq93MiDAiJiNtx0slYMl8aw2JaLnwg3i5+G3p84XMnfki3maPA56148XiI47E77Dfgs5nfY0EOq4Q6mw5xpGS4Rcd1pEuvbSel1V1O8pVajgC0C/AwDsTvYwtd2cqDRZ/iEjebxJA/t69fNWi5wecorKCit0DC4WtLIiIgm/5fvZOtqNgNMi9/LoFbdvsAKQOIoscQ50Vmt4atqongTY9SDxWDdmDny1gdqd4Z4ibcOK66WndTMTKWoiuR+qO/rkUPCJ06m7kNEb7g843hev9gezrqDDUeSS8DfeBtJWf/h92Q0NDnN0/Ur1JjYEBe9RpKCPHnmTZx+yWm6p2HMpxbkAhCEAIQhAedSpGCxjqTpb6jgf3zUddUA2OXZi2qJbvxaf37qRWoNcNhPJYik4tILSQRsQr7A5yHeGrY/iG3ryUkEfH5a10hzQR1ErzztN/DZryamGcKb/wH4D5fh+i9ceZF7jmP3dV2KowJ3HP9eSq4kM8WyfKsRhv61gzUKdPw/EXSXB25FyR1+Rs6tWm+n/OYC7Z3iOogj737Ox22Vz2re2f5b2tfEXG/QH/AF5rzzH167dQNgbGAP3wXhVYdSq82OeXNyxxGOpCGU2hjW2ABJ9TJMkzvuomIr6C1073a4cY/NUYoPc175kM0z5udpH5qXlk1G1GOu3Tq3BhwIEiOMErd0Ipbm/iQ1fLN/kmObiqXd1odpuCLFpP3m8trtNjHkRSPxDWVSNQc1sgO3BIbvbeSPQuVT2YtUq0qlQ0xUY5ragkw4jw+65U7M4sjxYjDuEyfE8aud+64rNUoRk1KSS7XOzTajpppvHY3eQNFOmXk+Kp1FgNh+fqpP8AyAl3MgkX/VZOlmbgQx0U7xbYWFpHJXPfWBEWg+8yvLrUnvuz3ISTWDuZv1m9ja3KNxHoqwUmuDuZ4G5EbbRJKsMQZeTv+tuHJQ9OmTxLoJN/UDmtKeFYs2KawtsBcWBPXxX+al4SqSGiB5bkQJJIH15KIHEeGwgySZvNp3sefkEmrWipxkE32n05K047iu4O29Rj3se0Q7S0eRHh9BH7uuZR42E79N9gf0VP2lxvgj9lW/Ywgsk9Pr+/dbVE1QUmVjLxWLRr3OBt4RuDtNo9dx8k5gazxF4EkiRezgbD39FaCm3Zw4TfYEC2/T98FU1opFxMuEWM8XEbuvEE7m264Yy34Ni4a5rtNSrTGkSCYA1GxAdNyDEzxhQRmAFQmm0NbcuYLN6wPu7AxtZMOxBNMNLrW3PE/lZRWjS43vxvvdWUW+SVZGjoUxiqFek4j+YxzYn4SbsLYM2cGm3JUf8ADDsgXOFepPdskMB+8fxHy+vkrjs1TmoA34nEDbYTJJ6ACflzXpOEwjWNDWgBoEACwXs+iqb2ybWL4PL1+3erCsNRAHkpCFFxNaTob8R9hzXrnCLpHU4ngLDz4p9JpsDQAOCUgBCEIDkoXYQgPPnMSQFKexN6UAgBKDUoBKAQgewuJczY25Hb/CsaeMa7+137+aqwEodVJAnOMmpVh4mgH8QFvULG5v2WiSJcOmy3TCRsbJt9+CznRhLLRRxTPKqmWhge0ss8AOEbwZB8wVXjBCnLmSZBaAdhJH6L1fE4Fj9wPRVlbJG8AD6LGpQ3Jpdyrizzujh9GrUDcEagJieNr/JM5XiruDnjSwwTO0mAt1WyMcoUL/4/BMRfpKxlplbBGwxuMzUPc802HuwQwVIjUbT/AK5J/B497SATIOx+SvMx7EurQS9w07AQAPJoEBRf/ieKYPA5rwOBEHz43VammusI9ChX2qzJH/KtIi7T14xG31Uelie8iBJuCORvf3UR+X4hgGpjZG0nblcC/t5KFiTWpzLDq4ua78rFcT0yTs8M6fWo+ZbVsZH90tjyvumml9V2lgLnXtPAcSTYDqqvCUqtUgFkDmSB9JKtc9DsDhqZaC6tWeZdGzGiwAuRc78Y8lPRztVmzGpq0uOSl7W5XiqbA+pRc2nMF4cx7Zm0ljjpk844K4/hvinO1AW0RLjOkSYGqAd+SosP2qxjTEa2Gzqb2F7Hg7tcDwKsMR2lqPLW0cIzDULF1OnNyJl2oxz2jguupRnKhsaV/czmjqakW5dzf4nF6AA4ybRfcE7jnt7Ksx+Lb3Ya4GZNucfBEenskZ/TLaGHfSfJe7wkiTpc0E7HnHzVD3tKdDn1qjpu/u2imHdGai6o3qSPLgvKo6O2XydsfSC2JtZDE5iDUZB5C1xtAEK4wDK1U2Bg8XXPPwt4b8VYZNlDi2X+K9o2I4cNlu8gyR0T8I9Z9169HRxaTaM3rJtCewuTuphz3AyYALviPM+S2YUZ9ZlJviIEKrxWZufZvhbz4nyXfGKirI5ZScndlhisbfQzxOPsnsJh9Avdx3KhZVA23PHirRSQCEIQAhCEAIQhAY6sxR3BWFZqhVGoQNSiUlyTKAeDkoOUbUuh6kEkOSxV5qLrXdakgkuaD1TL6XL3/VN60oV+aECHAjcfmEqkWcWg+Rhd70LjwDwBSwsSmU6Z2JHn+oS/sY4EFVp6Ehc71wUWJJWLygVBBCzua9l6h+ET1H6K7bj3DmnW5w4cSsqtGNRWkQ43MXl/Z+q139J3nED5lWVfs6+qZqxO17wPRaYZ8Yi3yCadnE8GrGGipwdyvTRQ0+yNPjPspVDsrRH3Z81YHNejUg5oeYC6FTiuxOwS7siXua9pAaxpDGwfC4/ebf184XcD2Io0yC8i3OB7Lj82efvO9EwcUTwJ8zKhU4J3SLbUaelVw1EAM8RHJIxGevNmwwfMrPNeT/hP0mq5Ymd6SZJJPM3TrCo7U40qQW+WVLq8as1ljvEtK3ZAdQhCgAhCEAIQhAZx7VFq01PcE05qAqqjEw5qs6tNRKlNCCGUmU89iacFIOal3UkFcQDmpcJSJRKA6XLmtcKSVIF96VzveiQuQgFl4SCiEaUAksSe7ToalBiEjHdJQoqQGJbWKAR20U62mn20061iAZZTTzWpYalhqASEpK0o0pYErKvjWpCzeUM8UrSBACEIUAEIQgBCEICiKbKEIBt6jVQhCEEWoo7kIQDLklCFIBcQhACEIQHEIQhILq4hSBQSwhCAW1OBCEA41LCEKAKCcahCkCkIQgLLKldsQhQwKQhCgAhCEAIQhAf/2Q=="/>
          <p:cNvSpPr>
            <a:spLocks noChangeAspect="1" noChangeArrowheads="1"/>
          </p:cNvSpPr>
          <p:nvPr/>
        </p:nvSpPr>
        <p:spPr bwMode="auto">
          <a:xfrm>
            <a:off x="160338" y="-144463"/>
            <a:ext cx="304800" cy="304801"/>
          </a:xfrm>
          <a:prstGeom prst="rect">
            <a:avLst/>
          </a:prstGeom>
          <a:noFill/>
          <a:ln w="9525">
            <a:noFill/>
            <a:miter lim="800000"/>
            <a:headEnd/>
            <a:tailEnd/>
          </a:ln>
        </p:spPr>
        <p:txBody>
          <a:bodyPr/>
          <a:lstStyle/>
          <a:p>
            <a:pPr eaLnBrk="0" hangingPunct="0"/>
            <a:endParaRPr lang="es-ES"/>
          </a:p>
        </p:txBody>
      </p:sp>
      <p:pic>
        <p:nvPicPr>
          <p:cNvPr id="7" name="Imagen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66072" y="90302"/>
            <a:ext cx="1555606" cy="600464"/>
          </a:xfrm>
          <a:prstGeom prst="rect">
            <a:avLst/>
          </a:prstGeom>
        </p:spPr>
      </p:pic>
    </p:spTree>
    <p:extLst>
      <p:ext uri="{BB962C8B-B14F-4D97-AF65-F5344CB8AC3E}">
        <p14:creationId xmlns:p14="http://schemas.microsoft.com/office/powerpoint/2010/main" val="30362579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3"/>
          <p:cNvSpPr>
            <a:spLocks noChangeArrowheads="1"/>
          </p:cNvSpPr>
          <p:nvPr/>
        </p:nvSpPr>
        <p:spPr bwMode="auto">
          <a:xfrm>
            <a:off x="0" y="-26988"/>
            <a:ext cx="9144000" cy="865188"/>
          </a:xfrm>
          <a:prstGeom prst="roundRect">
            <a:avLst>
              <a:gd name="adj" fmla="val 0"/>
            </a:avLst>
          </a:prstGeom>
          <a:noFill/>
          <a:ln w="9525" algn="ctr">
            <a:noFill/>
            <a:round/>
            <a:headEnd/>
            <a:tailEnd/>
          </a:ln>
        </p:spPr>
        <p:txBody>
          <a:bodyPr wrap="none" anchor="ctr"/>
          <a:lstStyle/>
          <a:p>
            <a:r>
              <a:rPr lang="es-ES" altLang="es-CL" sz="3200" dirty="0" smtClean="0">
                <a:solidFill>
                  <a:schemeClr val="tx1">
                    <a:lumMod val="75000"/>
                    <a:lumOff val="25000"/>
                  </a:schemeClr>
                </a:solidFill>
              </a:rPr>
              <a:t>Imágenes Pórtico 9</a:t>
            </a:r>
            <a:endParaRPr lang="es-ES" altLang="es-CL" sz="3200" dirty="0">
              <a:solidFill>
                <a:schemeClr val="tx1">
                  <a:lumMod val="75000"/>
                  <a:lumOff val="25000"/>
                </a:schemeClr>
              </a:solidFill>
            </a:endParaRPr>
          </a:p>
        </p:txBody>
      </p:sp>
      <p:cxnSp>
        <p:nvCxnSpPr>
          <p:cNvPr id="3" name="7 Conector recto"/>
          <p:cNvCxnSpPr/>
          <p:nvPr/>
        </p:nvCxnSpPr>
        <p:spPr>
          <a:xfrm>
            <a:off x="0" y="857250"/>
            <a:ext cx="8143875" cy="0"/>
          </a:xfrm>
          <a:prstGeom prst="line">
            <a:avLst/>
          </a:prstGeom>
          <a:ln w="34925">
            <a:solidFill>
              <a:srgbClr val="5BA3A2"/>
            </a:solidFill>
          </a:ln>
        </p:spPr>
        <p:style>
          <a:lnRef idx="1">
            <a:schemeClr val="accent1"/>
          </a:lnRef>
          <a:fillRef idx="0">
            <a:schemeClr val="accent1"/>
          </a:fillRef>
          <a:effectRef idx="0">
            <a:schemeClr val="accent1"/>
          </a:effectRef>
          <a:fontRef idx="minor">
            <a:schemeClr val="tx1"/>
          </a:fontRef>
        </p:style>
      </p:cxnSp>
      <p:sp>
        <p:nvSpPr>
          <p:cNvPr id="4" name="AutoShape 9" descr="data:image/jpeg;base64,/9j/4AAQSkZJRgABAQAAAQABAAD/2wCEAAkGBxQSEhQUEhQUFBQVFxgXGBUYGBcVFxgYFhcXFxUVFRUYHCghGBolHRcXITEhJSkrLi4uFx8zODMsNygtMCsBCgoKDg0OGxAQGywmHyYsLCwyNCwwLC8sLzQvNCwsLCwsMCwvLCwsLDQsLC8sLCwsLCwsLDUsLCwsLywsLTQsLP/AABEIAMIBAwMBIgACEQEDEQH/xAAbAAABBQEBAAAAAAAAAAAAAAAAAgMEBQYBB//EADwQAAEDAgQDBgMGBgICAwAAAAEAAhEDIQQFEjFBUWEGEyJxgaEykbEUQlLB0fAHIzNi4fEVckOSFqLC/8QAGgEBAAMBAQEAAAAAAAAAAAAAAAECAwQFBv/EADARAAIBAwMCAgoBBQAAAAAAAAABAgMRIQQSMRNBIlEFFDJhcYGRodHwwSNCseHx/9oADAMBAAIRAxEAPwD25CEIAQhcLoQHUJp1ceabOIPJBckoUM1jzSDW6lTYi5PQoAxHVd+1dVBJOQoP2rqutxXVG0ssE1CjNxN4kSnO+5hUjOMuGS4tcjqE2K4Sw4FXIOoQhACEIQAhCEAIQhACEIQAhCEAIQhACEIQAhCEALhKCkFAcc8ppy69ySxpdc2H1UkCC/kkuY7jA8zCg5pm4pCGw36rJ5hn4nxPJJ8/os5VEi8acpZSNnUe0b1WD3TDnsP/AJm/IrCjGVH/AAU3u6kafqnRhsUbikPV91Xq3L9CXc2fcT8NVh9YTdbDVW3gkcxf6LG/a6tM/wA2jUb1A1D2Vtleeg/BU9J+oKlTTKypyiWXflFetdsVIPEATv8ART6GLZV/qNAd+MWKMfgw0Bx8Qt4uvDZcPpDqbPD7Pc6NLs3Z5I7KDonWZHGN+iS3NHCGk3mDYyk1sY/T8Ddx9736KKM1JdoIYHgSHEagR5rw3KN/C2vqegoN+0ky/pVA4DcHyiUOcW/qFVCtU3Ba1k/EPeylHFFlz4mc7XHku+l6QnTS35Xn/JyT0t3gn0sWfNS2VuYhY/Nc50GKe0b+aMt7RmQHmfS/VaS9NR37VHHmF6Pnt3G0B5LocoWFxQeJBsdvJSC8r0aOrhUVzilTcXYfQmqdUHb5J1dRQEIQgBCEIAQhCAEIQgBCEIAQhCA4SmnlOOUXF4llMS9zWjmTCNpK7IZzTJAXc0raKZIidgNpKXReDBBB291UdsMT3bKb5IaHGbTuLKs5WjdGlGO6aRW/ZybuPjP3rW6XT2LotMOeASNrceQHBVbs5ougOdpJuDMeRgqyZUhrS5wOoS122oC08pXLFrg9OUWrNkXMHPYwvs1oEnTBdCYws1WNc2pWbqkw7w24EGIMp7HZqxgPeEBsHfiqFvaNurwPkxs1jh+ZCzm7S5NqcHKPGfMvIqtMd4fN0OB+kJNfLmVf6jA1/B7bHzCdyjM6NQkVabvhgGJMneANvNTg4NGxPIcVrHKMKl07WKfDUquHcQ4mpTOzou3o6PqtbgXiswscBpcItb181Hy6lqJL40t+Kdul1Ly+m1peQQGydPKOi2Vtvi4OGqrSxyYXH43u9dKpBcwlk3DiBsVMyl+oMAY1w4Ay63Eatlfuyyj3r6rgHue6btkARAA/VShVLbCC3awmOmkBfMulGM3Z4zx5drnpPU3jZIr8JhS3whoDL+Ex7ApvFVBRu6k/Sblwu0dbbBWlbEtaYJM26b7RMT6JygTFyT0iDHI9VpsV9qeflj99xj1WstHlnaLGg13PFmm4jjZV9DHgvH4Z35LXfxAyRjKf2imyACO9AuIdbXpGxBiY4EngvPHQ0kjbh1WU6OfEepQqRnDBvMjzp7CRqaQ3aeIngf1W1yvH960G3XovKclyrE1gXU6Z08yQwT0Ljf0WqyjA4qmZcW0o31PH0bNlnCdSjJW4MtRRpTTykzaVJ3F07QxXNQ/tQJAMT5wevokhw3DhfrP0Xv6fWwttkzxalGXKRdMeDsuqrp1iFOo4gHzXoJpq6OceQhCkAhCEAIQhACEIQAhCEBme0PaYUpp0vE8buEQ3p1KyuCxtTEVWsrPDzBgEwBJEgRvIA+Sn9pMtNFzjIIcJFtpOyx2JqFha4SCNjxkEwvl6usrVKzhUWE+Ec0pO+SZju0NalVf3TiPuwNobaCOdltcBj2Zhg3UcQHU3PbplwILXD4XtneDBXnlTGUjLqpLKhcXhwFpG4j3VnmGdv7ttSmZbvI5LppaiWnspZjImFRwdxvOME/AOP2ika7H/APmPwHgC1w+ExaDCVTrBtIdyw4nDOmaYJ7yiZ2HG+8iVdZL2qq/ZxVqNDqJcWE/EJHBzTwMpYZl1UhzWdy/fVRcaZB/6fD7L0JQ7xZ7lHXRlFKa+n47fFGfdTa8NbSxFSk0T/LrUnG53BfEkeasMHkjoE1GG8kspvBcOVyAArV2AYf6ePrN/7sY8/NsKHXyEOJL8yqEHcCmR/wDuFXK7fdfk36tN/wB1vk3/AATcJRp0r+FoG5JE/wCEzj+1NFlmu1HgGiZ4QDIEquOQZewzUrYiseRcym3/AOon3UjD59hMNbC0KTHfj+N//u6SqSrqOG0vhlkeBu6UpfZfkscso4qpTJrTRoaiYMsqVQYhpZJ0ttv57q//AOQDRAbIEXGw6LHYTO6tarLncDAM7/lxXKmZuhzSbkz+X5BeVrtVNSUYXWC8KHVy7c9jZNzVjtpHpbjaw/JOuqNcOTYFmmD6zEDyWHwebOphrQY8QJ5mTtCl4vNHOnkOEe5jdcfrVRK0s/v72EtF4vCa+n3fL4bXu4RvfeLpjG4s0hqMFg+9MbmIPNZ0Ypwb4bjczsZFrc/NNUc/cy5uCASOEH25/JT6y2rWt8P3JT1V3ve5ozWFQFpILKjSHCZMEQfYrLVMdQwj3UWUWMLYbOkEkbgucbmZ91a4TNWVIEAc4sfYdF552wxR+21mkzBbxmxY0jbbfZbxvUjaLNaFOKk1JGtzHOCNLw9rxNwDBEf2kCyqa2cOc4mZmefXZZqjidQLfX/CkYasYAdcDb/aylQjz3OleE0P/IuhpJNoG/D9U9h8yNN0VAdJMjyN1QtdNtjJ8oUutU1Na0x4Z4XuqdOPcOXY2uFzXXSd3YAIDiJJN9xAPqEvK8+loD7uHLiOdysx2dxrmVAAJB4fmpeFDdTjsATA9bAKy11fTwWyXytg8P0pTVOalHub/L8xbUFjI9x5qwBXnDcZ3DKhuS6AL2mbq87K9oe8d3TuUtPluCve0vpSFXZGSzJfc8+M/M1iEAoXqmgIQhACEIQAhCEBj+0+KHeQYIHDpZYPNKY1FoMjeeXorrFFjSXlw8QmCZIlZvF4kFxPORK+dq011nVeG+xzPLK7HUZYRIkX+qoaWaVQG0aLXOF/CAXOceNheFpsHhnVajabfvRfpxNt4C9L7P5PRwgcykwGTqc4xqM7kkjbpsphqIQVmrnTR0zmr9jznKMmzKpQNOm3u2PIeG1SGNBm5O5ExtCu8B2DxLrVXMoxu4O7xh6tFjHnC9EFRp5WtIFrJNbG6bRJid4+Y/forevNLtY646dL2Sho9hqIZBq1STs/WG+UN0wqPNOwOJa1zqWJFQjZhaWSOI16iJHy8lssXi6rRI0gb3MEjkQ7ZJp58PvfDMTaLibAmSFktWl7X3RuqVS14nlmadm8Thw19cEsPEEEA8nRt9OqiYfDiRpBBJgQDc8ABxXrWIzGnUGktD2vs5pMzJ2iOfFRMHlDKbnPpUNNhvOqLfccbXHJcsq6llP6HbTqbY2migyvJnU4fWcW22sCCbX9FUZ27u6moElvOItPHktvmDzIDjpkbEXPCFi8/wAW0OeweNtt+EE2gAWWKm5ytI2pPuu/0I2HxAqEEQYInpxuFaUHF0G5uZB5A2jh/teeVqr6by6l4T0uInYjipuC7UvAh4h34m/SOC6Z6KTV4Dq2eT0GtVIHnE77b3VVVADiRJBmYMgHhuqnLs+diT3TGl1XgALBo+892wHM+W8qzr4GrSLjUAMmDpJLTv4jq2N/ZYeryp4mXjJS4YzSzPug97gWsbueIAMiOfKOqyGPzY4is+q+xcRHOAA1s9YAlbpnZB2OaG1KrqVMbBsS48CQ7do5KBnP8NXUaZdSqOdH4gB6EDbzXdpo04w3PlnPUqeOxnKDx7K0wztgfNZ8tdSdoeII/cjmFZUMWLJVp+ReErl3SvKWSTykD59Fe5RlFKmwPry9xAc2m0kABwFnHfVxiysMLi8PREMp0wQNyNRjfd0nivPlKKeWWTb9lFJ2fP8AOYNpt6lOYzBup1Xg1P5bbyIkzw6GVfjOqBmWMaQB9wH0jhxThGHqt7x9Km8EgbnVyu2d1rTVLmWfkcOtoSrJXVjFYnGl72MBtIgTKusG0NcHAkEbQYj5Kww2W4DvLUQJiHa3+HyE7qNm2Rd011ajV1MF9JEaG8XEi7gPL5qlSKrS/pytb5fT/R5VfR1oWdsGyyLOW1YYDqIsTxBHMcrbq9CyHY/KGUh3oqCo57RcfDBvb2WtYV9Xpup011OTOIpCELcsCEIQAhCEB4lnvZysKjqgfpoyRrAD5O4ESOE7kbLN4qoaToLtbTcP06fRwmxHmvXKLW1GVKZbLSbtPI8jztPSJWFzrIa9KsWMYarDcOlolnw3JIDXjkeS+es5JTqJJPn3P4mDSJHYOs0PqO4+EcrGePmvQH1yBq8AEXLpJHIG37lYHsbhm0e9e+WeItG+7GyPCbgySD19VqcLnbLNgkD53m64dR4JNXwe3pqbdJWRMql7nyS4CILi3TO8aWzebfJVONzUs8DHAj8RiwB4AbzfdSMZigG2faTyH/tPHoFkcXmQbIaQB7g3v7rK1+DspxvyWBzYtAN+Ikk7RFwP1Kap1qlZ4pMBJJEgSQ0xBc4xYDmm8iyw4gh9UEUBubgvI+6wjhO5/PbUUcTSotLaLG022kNmXEWGp1y4+apUnCGHz5fk3c2n4Vd/YscuwtPDMsdT4hz+PkOQ/S6U7NmgzHG/M+pWdzHNYBkxIkfOFXYbEF5JBsTEzt1EcbLnSq1He9kjD1eL8VTLNNmTW4qkWDwuiWEGwdwt+/08xzF1SnULKgLXN3BB/d+a3gxOkwN+Xy257+yaz/DDE4ZzXAa2gFj4Etg7EzOn29lvpqrjLbUXzLpbF4eDzbE1ZdOx4Ktdhy9wDRqc4wANySbD1KexTHMeWvsR6yDsQeRV92AqU/tX8z4gx3d7/HYW6wTuvaUunHcjOVng33ZPJmYSk1oa3vHAd5UA8Tjc+IjgLgeiunV6PwkTqIgG997dbSo1fFtDDpJmBP5BZrG4w6rcON14zqylU3XLQobvcbM0iDDHNgmSI57EevNdxDJaZIBiACYbfbadJ+e6qMtxge3S4uki5BEAjaf7hupNLGMYYdH/AFnUDNgZ2IsRFtl0KeLswdOSdjA9qMjDy5sd29pkcQNzDSR8JuQEvs/2YbQZ32JdqqiC2l9xjpsXuPxnYxEDqtj2kx2H7s6wDDSWAzMgnqJAMHc8V56M6LqbtRMyZHCQtnUm42g7o2px3Zlg0Jz9wJbIINzIn1k/knWFlQt3p6iQHadTTYS0XHnc2t6ZGjiNr33/AGVpstxIqACo4xEHS4NJ+6Nxc7e6y2bMM0l7heLoVXkuDu8I1NqBpa0MIkeMk7WN7zzVfQxulx0x4tgRMX/Edrcd/JXznfZywsBax+oklp8RG8DTAEFtuZ4xZynjGn+jqmIhok6RtEDgrNRZnukl7ivwFJzn7QGHiJvNmkWkmRcniFZ5JmLu8NKoJbJGggGx3BIN/KFHY2q+W+MEAGYEkA2aWk+OI23n5J2g1rAKjdTXatL5+6fxRvvMj+6OCzatlYZZy3Jp5J2TY6lhC+m8PY5jocS4d2W7tc0cDpIlbjDVg4AtIIIkEbEHYhYHN6VGu0vru7trLB4ElwEGCwm95FlrchxjatNrqcaAABcEgjgQNoX0OirKUUlZeS/yfOTg6dRxLlC40rq7yQQhCAFxdQgPPMbT3glroIBFjfcSsvh89qUqwpVGh2owHCxPKeBW+zbAaTa9pWD7T0CL6Rq4Hl1HVeLrtHCV21dGElkr8Tnhc+fhkzHrHrsClfbi1sg3478dvPgsoKbi8anaSDtYw2B4iQbb+yk4ys5jR95u8tmPW0hYS00cJHs6fVRUVG5Z4nNHGZP78lVVsbM3v++Cp35jJUvs9/NxDRNmHWeukggepWq0qgnJnStRd2R6tiMToYymLNaA1sWFrSOSgvrESbSfyPAqNiK+oDhe82Hom3ViLC144nleV4ap9/M699lZHMU4ug8+EbKdhqWhgHn+/wA1Ea8WUqk6J1Te3vEfKyvJYsZuVyS6rqgzHI3vyATbsUREHeY6RzjiotUnc7T+k7+qa7yxdtfY7nhb5eyp07llIq+0WEbVpuIgVG+LVBvEnSqz+H1Zgr1Hu3bTOnkNRAc6YsYgT/cVd4okAHisnmGE7lwq4fW5xcQ6mDqLg7drQBJvfj7L09K99N0m+eDKsrNTXzPQX5trJbIEcOJi3PeAo2I11XinSY57zIIaAY8yRAF9zAVz2c7G0WUmPxQc+t8ZaXFrGgzDCB8UTJ5notdRZToNAo0g1p/A3iLXIH1XJ0qcZYfBL1VsRRkcL2UxQue5Hk83gcDp3Sahcw93XaBItZpj8JYW/dJEEDktk3E6plwbYxBm1r8Cbqj7TZWTRNWS+pS8QImS2xcCPIE+Y6lJRv7KM4V5N2nYqu0D2mg6kSLeJjWmQJOx5yDY72XlNeoaTyDsT/r2W/xGbNqMFOm25d4RO883HYX32tdaDKcnwuHcypUaKleBD33DTF+7aR4Tfc36ropVY014+C0lKPHJ5jhsULTy/wAq2wlcWjeV6fXxdCsO7fRZUa6xkA7deB22iFQZl2Kw9Rp+yF1KqAS1rnufTdxh2rU5vKQbciq9SlV4f1Cqyj7SsMZdmTTLHta4WIB4OAsQTt/lXrKBcw9y06TBLZgNvcAX1Xna1+ixea5JiMKAajdbeL6epzWkCTqsCPMiPom8vzp7CC1xER7R+aytOK80X2xnmLNHjszdLNJ0gyTa88eu1/8AUqTha7aj3NeG3F4vLuDm9eqr8zxDq9EVPDYRqtb4hebixsOnRVlLEukGdgb+vD98VVp8ohJWsd7UYOo2sxhcS0tkG+mZOqJ9PmtJ2Co1hW2ikGkOM7ndtufGVgs5z4vrsYTYNiTsNRJueey3v8OMcQ99Ilrg4ag4SYIjc7AfmvR0yiq0Nya8j5/UuPWa956GwpabTgX0ABCEIAXF1CAp8JUZVaA70P5KDj8ia/VqAcIMefBVeDxhpnmOI/MdVqMHiA9oIMj6JhkWPJc97INa7vGC15bzi7Qekx7rI5jRqNcSZE3nnygixXvWYZbINpaVhM77KuhwYCQeA3HS+4XDqKDb3RRRo8ixbzMw2fID3U7sm4/aOAlh+oi6k5xgDRfpfQeGzHel9wTtLQ0Bt+c+aoi40qmphnSfJQ47ouHextSntkmenEju5G+q5/IeSqMXml7HY7cDHTjZOYfHaqVE7BzJPD4iXT8iB6KlzSgWEuHwn2J4eS8WlSW9xkdVPWXnKL88Fxh835gfT6q3qY9rogySPQHjc9RbzWcySoWNNRvxElrTyAHijz1AeiucvoUMQT4zQqncEB1InjYQ5gPMao5QpnShdon1+CqOMvqS3Pnf4jbTtBE2I/e6YquEySY5z877Hgl4um/Dyyo3S6ZaRc3MBzXfeYRsfNQ9W5Gxkj0mZ+iz6VjvjO+TmMq2na315ytH2KyRrQ3E1AXGJaIgM1Dc8zePmqDL8vdiazWkeEXedwADt1k2hb2rUa1oYDEAAW3tx5Ss60+nGyeWXvfA3jszeDZ1+N4ABjj8v2FV4rMKlEt8RIfJjw2E2MSSCRzSM3xTWwQTqiHEDfkAqA48mRY8ifisIsfVZU4bkaKyXBp/+aY4hzdTCDIv4ZvqGn8Jta3FX+ErhwLJ8V+ojiDeCPysvNKDoJLT4SRHT9yVednsY4VGyS28TEzw24rRxcHcpKKawUjsKMJmD2U3FzGM1smxbrkAHnHiE9BzV9SwZdpqawA7YEE+K/hMG1hv7Ki7fsFPMGObcvolrr/ea4OBPCfEUnAYt3My0AwOvGeS6K9Nu0ucf9+5NKd48m3qO3Ic3VFm3k24OgSfom6uYvpgaXBrYLg5ohpPG/3nFt9zw4qt/wCXq93MiDAiJiNtx0slYMl8aw2JaLnwg3i5+G3p84XMnfki3maPA56148XiI47E77Dfgs5nfY0EOq4Q6mw5xpGS4Rcd1pEuvbSel1V1O8pVajgC0C/AwDsTvYwtd2cqDRZ/iEjebxJA/t69fNWi5wecorKCit0DC4WtLIiIgm/5fvZOtqNgNMi9/LoFbdvsAKQOIoscQ50Vmt4atqongTY9SDxWDdmDny1gdqd4Z4ibcOK66WndTMTKWoiuR+qO/rkUPCJ06m7kNEb7g843hev9gezrqDDUeSS8DfeBtJWf/h92Q0NDnN0/Ur1JjYEBe9RpKCPHnmTZx+yWm6p2HMpxbkAhCEAIQhAedSpGCxjqTpb6jgf3zUddUA2OXZi2qJbvxaf37qRWoNcNhPJYik4tILSQRsQr7A5yHeGrY/iG3ryUkEfH5a10hzQR1ErzztN/DZryamGcKb/wH4D5fh+i9ceZF7jmP3dV2KowJ3HP9eSq4kM8WyfKsRhv61gzUKdPw/EXSXB25FyR1+Rs6tWm+n/OYC7Z3iOogj737Ox22Vz2re2f5b2tfEXG/QH/AF5rzzH167dQNgbGAP3wXhVYdSq82OeXNyxxGOpCGU2hjW2ABJ9TJMkzvuomIr6C1073a4cY/NUYoPc175kM0z5udpH5qXlk1G1GOu3Tq3BhwIEiOMErd0Ipbm/iQ1fLN/kmObiqXd1odpuCLFpP3m8trtNjHkRSPxDWVSNQc1sgO3BIbvbeSPQuVT2YtUq0qlQ0xUY5ragkw4jw+65U7M4sjxYjDuEyfE8aud+64rNUoRk1KSS7XOzTajpppvHY3eQNFOmXk+Kp1FgNh+fqpP8AyAl3MgkX/VZOlmbgQx0U7xbYWFpHJXPfWBEWg+8yvLrUnvuz3ISTWDuZv1m9ja3KNxHoqwUmuDuZ4G5EbbRJKsMQZeTv+tuHJQ9OmTxLoJN/UDmtKeFYs2KawtsBcWBPXxX+al4SqSGiB5bkQJJIH15KIHEeGwgySZvNp3sefkEmrWipxkE32n05K047iu4O29Rj3se0Q7S0eRHh9BH7uuZR42E79N9gf0VP2lxvgj9lW/Ywgsk9Pr+/dbVE1QUmVjLxWLRr3OBt4RuDtNo9dx8k5gazxF4EkiRezgbD39FaCm3Zw4TfYEC2/T98FU1opFxMuEWM8XEbuvEE7m264Yy34Ni4a5rtNSrTGkSCYA1GxAdNyDEzxhQRmAFQmm0NbcuYLN6wPu7AxtZMOxBNMNLrW3PE/lZRWjS43vxvvdWUW+SVZGjoUxiqFek4j+YxzYn4SbsLYM2cGm3JUf8ADDsgXOFepPdskMB+8fxHy+vkrjs1TmoA34nEDbYTJJ6ACflzXpOEwjWNDWgBoEACwXs+iqb2ybWL4PL1+3erCsNRAHkpCFFxNaTob8R9hzXrnCLpHU4ngLDz4p9JpsDQAOCUgBCEIDkoXYQgPPnMSQFKexN6UAgBKDUoBKAQgewuJczY25Hb/CsaeMa7+137+aqwEodVJAnOMmpVh4mgH8QFvULG5v2WiSJcOmy3TCRsbJt9+CznRhLLRRxTPKqmWhge0ss8AOEbwZB8wVXjBCnLmSZBaAdhJH6L1fE4Fj9wPRVlbJG8AD6LGpQ3Jpdyrizzujh9GrUDcEagJieNr/JM5XiruDnjSwwTO0mAt1WyMcoUL/4/BMRfpKxlplbBGwxuMzUPc802HuwQwVIjUbT/AK5J/B497SATIOx+SvMx7EurQS9w07AQAPJoEBRf/ieKYPA5rwOBEHz43VammusI9ChX2qzJH/KtIi7T14xG31Uelie8iBJuCORvf3UR+X4hgGpjZG0nblcC/t5KFiTWpzLDq4ua78rFcT0yTs8M6fWo+ZbVsZH90tjyvumml9V2lgLnXtPAcSTYDqqvCUqtUgFkDmSB9JKtc9DsDhqZaC6tWeZdGzGiwAuRc78Y8lPRztVmzGpq0uOSl7W5XiqbA+pRc2nMF4cx7Zm0ljjpk844K4/hvinO1AW0RLjOkSYGqAd+SosP2qxjTEa2Gzqb2F7Hg7tcDwKsMR2lqPLW0cIzDULF1OnNyJl2oxz2jguupRnKhsaV/czmjqakW5dzf4nF6AA4ybRfcE7jnt7Ksx+Lb3Ya4GZNucfBEenskZ/TLaGHfSfJe7wkiTpc0E7HnHzVD3tKdDn1qjpu/u2imHdGai6o3qSPLgvKo6O2XydsfSC2JtZDE5iDUZB5C1xtAEK4wDK1U2Bg8XXPPwt4b8VYZNlDi2X+K9o2I4cNlu8gyR0T8I9Z9169HRxaTaM3rJtCewuTuphz3AyYALviPM+S2YUZ9ZlJviIEKrxWZufZvhbz4nyXfGKirI5ZScndlhisbfQzxOPsnsJh9Avdx3KhZVA23PHirRSQCEIQAhCEAIQhAY6sxR3BWFZqhVGoQNSiUlyTKAeDkoOUbUuh6kEkOSxV5qLrXdakgkuaD1TL6XL3/VN60oV+aECHAjcfmEqkWcWg+Rhd70LjwDwBSwsSmU6Z2JHn+oS/sY4EFVp6Ehc71wUWJJWLygVBBCzua9l6h+ET1H6K7bj3DmnW5w4cSsqtGNRWkQ43MXl/Z+q139J3nED5lWVfs6+qZqxO17wPRaYZ8Yi3yCadnE8GrGGipwdyvTRQ0+yNPjPspVDsrRH3Z81YHNejUg5oeYC6FTiuxOwS7siXua9pAaxpDGwfC4/ebf184XcD2Io0yC8i3OB7Lj82efvO9EwcUTwJ8zKhU4J3SLbUaelVw1EAM8RHJIxGevNmwwfMrPNeT/hP0mq5Ymd6SZJJPM3TrCo7U40qQW+WVLq8as1ljvEtK3ZAdQhCgAhCEAIQhAZx7VFq01PcE05qAqqjEw5qs6tNRKlNCCGUmU89iacFIOal3UkFcQDmpcJSJRKA6XLmtcKSVIF96VzveiQuQgFl4SCiEaUAksSe7ToalBiEjHdJQoqQGJbWKAR20U62mn20061iAZZTTzWpYalhqASEpK0o0pYErKvjWpCzeUM8UrSBACEIUAEIQgBCEICiKbKEIBt6jVQhCEEWoo7kIQDLklCFIBcQhACEIQHEIQhILq4hSBQSwhCAW1OBCEA41LCEKAKCcahCkCkIQgLLKldsQhQwKQhCgAhCEAIQhAf/2Q=="/>
          <p:cNvSpPr>
            <a:spLocks noChangeAspect="1" noChangeArrowheads="1"/>
          </p:cNvSpPr>
          <p:nvPr/>
        </p:nvSpPr>
        <p:spPr bwMode="auto">
          <a:xfrm>
            <a:off x="160338" y="-144463"/>
            <a:ext cx="304800" cy="304801"/>
          </a:xfrm>
          <a:prstGeom prst="rect">
            <a:avLst/>
          </a:prstGeom>
          <a:noFill/>
          <a:ln w="9525">
            <a:noFill/>
            <a:miter lim="800000"/>
            <a:headEnd/>
            <a:tailEnd/>
          </a:ln>
        </p:spPr>
        <p:txBody>
          <a:bodyPr/>
          <a:lstStyle/>
          <a:p>
            <a:pPr eaLnBrk="0" hangingPunct="0"/>
            <a:endParaRPr lang="es-ES"/>
          </a:p>
        </p:txBody>
      </p:sp>
      <p:sp>
        <p:nvSpPr>
          <p:cNvPr id="5" name="AutoShape 11" descr="data:image/jpeg;base64,/9j/4AAQSkZJRgABAQAAAQABAAD/2wCEAAkGBxQSEhQUEhQUFBQVFxgXGBUYGBcVFxgYFhcXFxUVFRUYHCghGBolHRcXITEhJSkrLi4uFx8zODMsNygtMCsBCgoKDg0OGxAQGywmHyYsLCwyNCwwLC8sLzQvNCwsLCwsMCwvLCwsLDQsLC8sLCwsLCwsLDUsLCwsLywsLTQsLP/AABEIAMIBAwMBIgACEQEDEQH/xAAbAAABBQEBAAAAAAAAAAAAAAAAAgMEBQYBB//EADwQAAEDAgQDBgMGBgICAwAAAAEAAhEDIQQFEjFBUWEGEyJxgaEykbEUQlLB0fAHIzNi4fEVckOSFqLC/8QAGgEBAAMBAQEAAAAAAAAAAAAAAAECAwQFBv/EADARAAIBAwMCAgoBBQAAAAAAAAABAgMRIQQSMRNBIlEFFDJhcYGRodHwwSNCseHx/9oADAMBAAIRAxEAPwD25CEIAQhcLoQHUJp1ceabOIPJBckoUM1jzSDW6lTYi5PQoAxHVd+1dVBJOQoP2rqutxXVG0ssE1CjNxN4kSnO+5hUjOMuGS4tcjqE2K4Sw4FXIOoQhACEIQAhCEAIQhACEIQAhCEAIQhACEIQAhCEALhKCkFAcc8ppy69ySxpdc2H1UkCC/kkuY7jA8zCg5pm4pCGw36rJ5hn4nxPJJ8/os5VEi8acpZSNnUe0b1WD3TDnsP/AJm/IrCjGVH/AAU3u6kafqnRhsUbikPV91Xq3L9CXc2fcT8NVh9YTdbDVW3gkcxf6LG/a6tM/wA2jUb1A1D2Vtleeg/BU9J+oKlTTKypyiWXflFetdsVIPEATv8ART6GLZV/qNAd+MWKMfgw0Bx8Qt4uvDZcPpDqbPD7Pc6NLs3Z5I7KDonWZHGN+iS3NHCGk3mDYyk1sY/T8Ddx9736KKM1JdoIYHgSHEagR5rw3KN/C2vqegoN+0ky/pVA4DcHyiUOcW/qFVCtU3Ba1k/EPeylHFFlz4mc7XHku+l6QnTS35Xn/JyT0t3gn0sWfNS2VuYhY/Nc50GKe0b+aMt7RmQHmfS/VaS9NR37VHHmF6Pnt3G0B5LocoWFxQeJBsdvJSC8r0aOrhUVzilTcXYfQmqdUHb5J1dRQEIQgBCEIAQhCAEIQgBCEIAQhCA4SmnlOOUXF4llMS9zWjmTCNpK7IZzTJAXc0raKZIidgNpKXReDBBB291UdsMT3bKb5IaHGbTuLKs5WjdGlGO6aRW/ZybuPjP3rW6XT2LotMOeASNrceQHBVbs5ougOdpJuDMeRgqyZUhrS5wOoS122oC08pXLFrg9OUWrNkXMHPYwvs1oEnTBdCYws1WNc2pWbqkw7w24EGIMp7HZqxgPeEBsHfiqFvaNurwPkxs1jh+ZCzm7S5NqcHKPGfMvIqtMd4fN0OB+kJNfLmVf6jA1/B7bHzCdyjM6NQkVabvhgGJMneANvNTg4NGxPIcVrHKMKl07WKfDUquHcQ4mpTOzou3o6PqtbgXiswscBpcItb181Hy6lqJL40t+Kdul1Ly+m1peQQGydPKOi2Vtvi4OGqrSxyYXH43u9dKpBcwlk3DiBsVMyl+oMAY1w4Ay63Eatlfuyyj3r6rgHue6btkARAA/VShVLbCC3awmOmkBfMulGM3Z4zx5drnpPU3jZIr8JhS3whoDL+Ex7ApvFVBRu6k/Sblwu0dbbBWlbEtaYJM26b7RMT6JygTFyT0iDHI9VpsV9qeflj99xj1WstHlnaLGg13PFmm4jjZV9DHgvH4Z35LXfxAyRjKf2imyACO9AuIdbXpGxBiY4EngvPHQ0kjbh1WU6OfEepQqRnDBvMjzp7CRqaQ3aeIngf1W1yvH960G3XovKclyrE1gXU6Z08yQwT0Ljf0WqyjA4qmZcW0o31PH0bNlnCdSjJW4MtRRpTTykzaVJ3F07QxXNQ/tQJAMT5wevokhw3DhfrP0Xv6fWwttkzxalGXKRdMeDsuqrp1iFOo4gHzXoJpq6OceQhCkAhCEAIQhACEIQAhCEBme0PaYUpp0vE8buEQ3p1KyuCxtTEVWsrPDzBgEwBJEgRvIA+Sn9pMtNFzjIIcJFtpOyx2JqFha4SCNjxkEwvl6usrVKzhUWE+Ec0pO+SZju0NalVf3TiPuwNobaCOdltcBj2Zhg3UcQHU3PbplwILXD4XtneDBXnlTGUjLqpLKhcXhwFpG4j3VnmGdv7ttSmZbvI5LppaiWnspZjImFRwdxvOME/AOP2ika7H/APmPwHgC1w+ExaDCVTrBtIdyw4nDOmaYJ7yiZ2HG+8iVdZL2qq/ZxVqNDqJcWE/EJHBzTwMpYZl1UhzWdy/fVRcaZB/6fD7L0JQ7xZ7lHXRlFKa+n47fFGfdTa8NbSxFSk0T/LrUnG53BfEkeasMHkjoE1GG8kspvBcOVyAArV2AYf6ePrN/7sY8/NsKHXyEOJL8yqEHcCmR/wDuFXK7fdfk36tN/wB1vk3/AATcJRp0r+FoG5JE/wCEzj+1NFlmu1HgGiZ4QDIEquOQZewzUrYiseRcym3/AOon3UjD59hMNbC0KTHfj+N//u6SqSrqOG0vhlkeBu6UpfZfkscso4qpTJrTRoaiYMsqVQYhpZJ0ttv57q//AOQDRAbIEXGw6LHYTO6tarLncDAM7/lxXKmZuhzSbkz+X5BeVrtVNSUYXWC8KHVy7c9jZNzVjtpHpbjaw/JOuqNcOTYFmmD6zEDyWHwebOphrQY8QJ5mTtCl4vNHOnkOEe5jdcfrVRK0s/v72EtF4vCa+n3fL4bXu4RvfeLpjG4s0hqMFg+9MbmIPNZ0Ypwb4bjczsZFrc/NNUc/cy5uCASOEH25/JT6y2rWt8P3JT1V3ve5ozWFQFpILKjSHCZMEQfYrLVMdQwj3UWUWMLYbOkEkbgucbmZ91a4TNWVIEAc4sfYdF552wxR+21mkzBbxmxY0jbbfZbxvUjaLNaFOKk1JGtzHOCNLw9rxNwDBEf2kCyqa2cOc4mZmefXZZqjidQLfX/CkYasYAdcDb/aylQjz3OleE0P/IuhpJNoG/D9U9h8yNN0VAdJMjyN1QtdNtjJ8oUutU1Na0x4Z4XuqdOPcOXY2uFzXXSd3YAIDiJJN9xAPqEvK8+loD7uHLiOdysx2dxrmVAAJB4fmpeFDdTjsATA9bAKy11fTwWyXytg8P0pTVOalHub/L8xbUFjI9x5qwBXnDcZ3DKhuS6AL2mbq87K9oe8d3TuUtPluCve0vpSFXZGSzJfc8+M/M1iEAoXqmgIQhACEIQAhCEBj+0+KHeQYIHDpZYPNKY1FoMjeeXorrFFjSXlw8QmCZIlZvF4kFxPORK+dq011nVeG+xzPLK7HUZYRIkX+qoaWaVQG0aLXOF/CAXOceNheFpsHhnVajabfvRfpxNt4C9L7P5PRwgcykwGTqc4xqM7kkjbpsphqIQVmrnTR0zmr9jznKMmzKpQNOm3u2PIeG1SGNBm5O5ExtCu8B2DxLrVXMoxu4O7xh6tFjHnC9EFRp5WtIFrJNbG6bRJid4+Y/forevNLtY646dL2Sho9hqIZBq1STs/WG+UN0wqPNOwOJa1zqWJFQjZhaWSOI16iJHy8lssXi6rRI0gb3MEjkQ7ZJp58PvfDMTaLibAmSFktWl7X3RuqVS14nlmadm8Thw19cEsPEEEA8nRt9OqiYfDiRpBBJgQDc8ABxXrWIzGnUGktD2vs5pMzJ2iOfFRMHlDKbnPpUNNhvOqLfccbXHJcsq6llP6HbTqbY2migyvJnU4fWcW22sCCbX9FUZ27u6moElvOItPHktvmDzIDjpkbEXPCFi8/wAW0OeweNtt+EE2gAWWKm5ytI2pPuu/0I2HxAqEEQYInpxuFaUHF0G5uZB5A2jh/teeVqr6by6l4T0uInYjipuC7UvAh4h34m/SOC6Z6KTV4Dq2eT0GtVIHnE77b3VVVADiRJBmYMgHhuqnLs+diT3TGl1XgALBo+892wHM+W8qzr4GrSLjUAMmDpJLTv4jq2N/ZYeryp4mXjJS4YzSzPug97gWsbueIAMiOfKOqyGPzY4is+q+xcRHOAA1s9YAlbpnZB2OaG1KrqVMbBsS48CQ7do5KBnP8NXUaZdSqOdH4gB6EDbzXdpo04w3PlnPUqeOxnKDx7K0wztgfNZ8tdSdoeII/cjmFZUMWLJVp+ReErl3SvKWSTykD59Fe5RlFKmwPry9xAc2m0kABwFnHfVxiysMLi8PREMp0wQNyNRjfd0nivPlKKeWWTb9lFJ2fP8AOYNpt6lOYzBup1Xg1P5bbyIkzw6GVfjOqBmWMaQB9wH0jhxThGHqt7x9Km8EgbnVyu2d1rTVLmWfkcOtoSrJXVjFYnGl72MBtIgTKusG0NcHAkEbQYj5Kww2W4DvLUQJiHa3+HyE7qNm2Rd011ajV1MF9JEaG8XEi7gPL5qlSKrS/pytb5fT/R5VfR1oWdsGyyLOW1YYDqIsTxBHMcrbq9CyHY/KGUh3oqCo57RcfDBvb2WtYV9Xpup011OTOIpCELcsCEIQAhCEB4lnvZysKjqgfpoyRrAD5O4ESOE7kbLN4qoaToLtbTcP06fRwmxHmvXKLW1GVKZbLSbtPI8jztPSJWFzrIa9KsWMYarDcOlolnw3JIDXjkeS+es5JTqJJPn3P4mDSJHYOs0PqO4+EcrGePmvQH1yBq8AEXLpJHIG37lYHsbhm0e9e+WeItG+7GyPCbgySD19VqcLnbLNgkD53m64dR4JNXwe3pqbdJWRMql7nyS4CILi3TO8aWzebfJVONzUs8DHAj8RiwB4AbzfdSMZigG2faTyH/tPHoFkcXmQbIaQB7g3v7rK1+DspxvyWBzYtAN+Ikk7RFwP1Kap1qlZ4pMBJJEgSQ0xBc4xYDmm8iyw4gh9UEUBubgvI+6wjhO5/PbUUcTSotLaLG022kNmXEWGp1y4+apUnCGHz5fk3c2n4Vd/YscuwtPDMsdT4hz+PkOQ/S6U7NmgzHG/M+pWdzHNYBkxIkfOFXYbEF5JBsTEzt1EcbLnSq1He9kjD1eL8VTLNNmTW4qkWDwuiWEGwdwt+/08xzF1SnULKgLXN3BB/d+a3gxOkwN+Xy257+yaz/DDE4ZzXAa2gFj4Etg7EzOn29lvpqrjLbUXzLpbF4eDzbE1ZdOx4Ktdhy9wDRqc4wANySbD1KexTHMeWvsR6yDsQeRV92AqU/tX8z4gx3d7/HYW6wTuvaUunHcjOVng33ZPJmYSk1oa3vHAd5UA8Tjc+IjgLgeiunV6PwkTqIgG997dbSo1fFtDDpJmBP5BZrG4w6rcON14zqylU3XLQobvcbM0iDDHNgmSI57EevNdxDJaZIBiACYbfbadJ+e6qMtxge3S4uki5BEAjaf7hupNLGMYYdH/AFnUDNgZ2IsRFtl0KeLswdOSdjA9qMjDy5sd29pkcQNzDSR8JuQEvs/2YbQZ32JdqqiC2l9xjpsXuPxnYxEDqtj2kx2H7s6wDDSWAzMgnqJAMHc8V56M6LqbtRMyZHCQtnUm42g7o2px3Zlg0Jz9wJbIINzIn1k/knWFlQt3p6iQHadTTYS0XHnc2t6ZGjiNr33/AGVpstxIqACo4xEHS4NJ+6Nxc7e6y2bMM0l7heLoVXkuDu8I1NqBpa0MIkeMk7WN7zzVfQxulx0x4tgRMX/Edrcd/JXznfZywsBax+oklp8RG8DTAEFtuZ4xZynjGn+jqmIhok6RtEDgrNRZnukl7ivwFJzn7QGHiJvNmkWkmRcniFZ5JmLu8NKoJbJGggGx3BIN/KFHY2q+W+MEAGYEkA2aWk+OI23n5J2g1rAKjdTXatL5+6fxRvvMj+6OCzatlYZZy3Jp5J2TY6lhC+m8PY5jocS4d2W7tc0cDpIlbjDVg4AtIIIkEbEHYhYHN6VGu0vru7trLB4ElwEGCwm95FlrchxjatNrqcaAABcEgjgQNoX0OirKUUlZeS/yfOTg6dRxLlC40rq7yQQhCAFxdQgPPMbT3glroIBFjfcSsvh89qUqwpVGh2owHCxPKeBW+zbAaTa9pWD7T0CL6Rq4Hl1HVeLrtHCV21dGElkr8Tnhc+fhkzHrHrsClfbi1sg3478dvPgsoKbi8anaSDtYw2B4iQbb+yk4ys5jR95u8tmPW0hYS00cJHs6fVRUVG5Z4nNHGZP78lVVsbM3v++Cp35jJUvs9/NxDRNmHWeukggepWq0qgnJnStRd2R6tiMToYymLNaA1sWFrSOSgvrESbSfyPAqNiK+oDhe82Hom3ViLC144nleV4ap9/M699lZHMU4ug8+EbKdhqWhgHn+/wA1Ea8WUqk6J1Te3vEfKyvJYsZuVyS6rqgzHI3vyATbsUREHeY6RzjiotUnc7T+k7+qa7yxdtfY7nhb5eyp07llIq+0WEbVpuIgVG+LVBvEnSqz+H1Zgr1Hu3bTOnkNRAc6YsYgT/cVd4okAHisnmGE7lwq4fW5xcQ6mDqLg7drQBJvfj7L09K99N0m+eDKsrNTXzPQX5trJbIEcOJi3PeAo2I11XinSY57zIIaAY8yRAF9zAVz2c7G0WUmPxQc+t8ZaXFrGgzDCB8UTJ5notdRZToNAo0g1p/A3iLXIH1XJ0qcZYfBL1VsRRkcL2UxQue5Hk83gcDp3Sahcw93XaBItZpj8JYW/dJEEDktk3E6plwbYxBm1r8Cbqj7TZWTRNWS+pS8QImS2xcCPIE+Y6lJRv7KM4V5N2nYqu0D2mg6kSLeJjWmQJOx5yDY72XlNeoaTyDsT/r2W/xGbNqMFOm25d4RO883HYX32tdaDKcnwuHcypUaKleBD33DTF+7aR4Tfc36ropVY014+C0lKPHJ5jhsULTy/wAq2wlcWjeV6fXxdCsO7fRZUa6xkA7deB22iFQZl2Kw9Rp+yF1KqAS1rnufTdxh2rU5vKQbciq9SlV4f1Cqyj7SsMZdmTTLHta4WIB4OAsQTt/lXrKBcw9y06TBLZgNvcAX1Xna1+ixea5JiMKAajdbeL6epzWkCTqsCPMiPom8vzp7CC1xER7R+aytOK80X2xnmLNHjszdLNJ0gyTa88eu1/8AUqTha7aj3NeG3F4vLuDm9eqr8zxDq9EVPDYRqtb4hebixsOnRVlLEukGdgb+vD98VVp8ohJWsd7UYOo2sxhcS0tkG+mZOqJ9PmtJ2Co1hW2ikGkOM7ndtufGVgs5z4vrsYTYNiTsNRJueey3v8OMcQ99Ilrg4ag4SYIjc7AfmvR0yiq0Nya8j5/UuPWa956GwpabTgX0ABCEIAXF1CAp8JUZVaA70P5KDj8ia/VqAcIMefBVeDxhpnmOI/MdVqMHiA9oIMj6JhkWPJc97INa7vGC15bzi7Qekx7rI5jRqNcSZE3nnygixXvWYZbINpaVhM77KuhwYCQeA3HS+4XDqKDb3RRRo8ixbzMw2fID3U7sm4/aOAlh+oi6k5xgDRfpfQeGzHel9wTtLQ0Bt+c+aoi40qmphnSfJQ47ouHextSntkmenEju5G+q5/IeSqMXml7HY7cDHTjZOYfHaqVE7BzJPD4iXT8iB6KlzSgWEuHwn2J4eS8WlSW9xkdVPWXnKL88Fxh835gfT6q3qY9rogySPQHjc9RbzWcySoWNNRvxElrTyAHijz1AeiucvoUMQT4zQqncEB1InjYQ5gPMao5QpnShdon1+CqOMvqS3Pnf4jbTtBE2I/e6YquEySY5z877Hgl4um/Dyyo3S6ZaRc3MBzXfeYRsfNQ9W5Gxkj0mZ+iz6VjvjO+TmMq2na315ytH2KyRrQ3E1AXGJaIgM1Dc8zePmqDL8vdiazWkeEXedwADt1k2hb2rUa1oYDEAAW3tx5Ss60+nGyeWXvfA3jszeDZ1+N4ABjj8v2FV4rMKlEt8RIfJjw2E2MSSCRzSM3xTWwQTqiHEDfkAqA48mRY8ifisIsfVZU4bkaKyXBp/+aY4hzdTCDIv4ZvqGn8Jta3FX+ErhwLJ8V+ojiDeCPysvNKDoJLT4SRHT9yVednsY4VGyS28TEzw24rRxcHcpKKawUjsKMJmD2U3FzGM1smxbrkAHnHiE9BzV9SwZdpqawA7YEE+K/hMG1hv7Ki7fsFPMGObcvolrr/ea4OBPCfEUnAYt3My0AwOvGeS6K9Nu0ucf9+5NKd48m3qO3Ic3VFm3k24OgSfom6uYvpgaXBrYLg5ohpPG/3nFt9zw4qt/wCXq93MiDAiJiNtx0slYMl8aw2JaLnwg3i5+G3p84XMnfki3maPA56148XiI47E77Dfgs5nfY0EOq4Q6mw5xpGS4Rcd1pEuvbSel1V1O8pVajgC0C/AwDsTvYwtd2cqDRZ/iEjebxJA/t69fNWi5wecorKCit0DC4WtLIiIgm/5fvZOtqNgNMi9/LoFbdvsAKQOIoscQ50Vmt4atqongTY9SDxWDdmDny1gdqd4Z4ibcOK66WndTMTKWoiuR+qO/rkUPCJ06m7kNEb7g843hev9gezrqDDUeSS8DfeBtJWf/h92Q0NDnN0/Ur1JjYEBe9RpKCPHnmTZx+yWm6p2HMpxbkAhCEAIQhAedSpGCxjqTpb6jgf3zUddUA2OXZi2qJbvxaf37qRWoNcNhPJYik4tILSQRsQr7A5yHeGrY/iG3ryUkEfH5a10hzQR1ErzztN/DZryamGcKb/wH4D5fh+i9ceZF7jmP3dV2KowJ3HP9eSq4kM8WyfKsRhv61gzUKdPw/EXSXB25FyR1+Rs6tWm+n/OYC7Z3iOogj737Ox22Vz2re2f5b2tfEXG/QH/AF5rzzH167dQNgbGAP3wXhVYdSq82OeXNyxxGOpCGU2hjW2ABJ9TJMkzvuomIr6C1073a4cY/NUYoPc175kM0z5udpH5qXlk1G1GOu3Tq3BhwIEiOMErd0Ipbm/iQ1fLN/kmObiqXd1odpuCLFpP3m8trtNjHkRSPxDWVSNQc1sgO3BIbvbeSPQuVT2YtUq0qlQ0xUY5ragkw4jw+65U7M4sjxYjDuEyfE8aud+64rNUoRk1KSS7XOzTajpppvHY3eQNFOmXk+Kp1FgNh+fqpP8AyAl3MgkX/VZOlmbgQx0U7xbYWFpHJXPfWBEWg+8yvLrUnvuz3ISTWDuZv1m9ja3KNxHoqwUmuDuZ4G5EbbRJKsMQZeTv+tuHJQ9OmTxLoJN/UDmtKeFYs2KawtsBcWBPXxX+al4SqSGiB5bkQJJIH15KIHEeGwgySZvNp3sefkEmrWipxkE32n05K047iu4O29Rj3se0Q7S0eRHh9BH7uuZR42E79N9gf0VP2lxvgj9lW/Ywgsk9Pr+/dbVE1QUmVjLxWLRr3OBt4RuDtNo9dx8k5gazxF4EkiRezgbD39FaCm3Zw4TfYEC2/T98FU1opFxMuEWM8XEbuvEE7m264Yy34Ni4a5rtNSrTGkSCYA1GxAdNyDEzxhQRmAFQmm0NbcuYLN6wPu7AxtZMOxBNMNLrW3PE/lZRWjS43vxvvdWUW+SVZGjoUxiqFek4j+YxzYn4SbsLYM2cGm3JUf8ADDsgXOFepPdskMB+8fxHy+vkrjs1TmoA34nEDbYTJJ6ACflzXpOEwjWNDWgBoEACwXs+iqb2ybWL4PL1+3erCsNRAHkpCFFxNaTob8R9hzXrnCLpHU4ngLDz4p9JpsDQAOCUgBCEIDkoXYQgPPnMSQFKexN6UAgBKDUoBKAQgewuJczY25Hb/CsaeMa7+137+aqwEodVJAnOMmpVh4mgH8QFvULG5v2WiSJcOmy3TCRsbJt9+CznRhLLRRxTPKqmWhge0ss8AOEbwZB8wVXjBCnLmSZBaAdhJH6L1fE4Fj9wPRVlbJG8AD6LGpQ3Jpdyrizzujh9GrUDcEagJieNr/JM5XiruDnjSwwTO0mAt1WyMcoUL/4/BMRfpKxlplbBGwxuMzUPc802HuwQwVIjUbT/AK5J/B497SATIOx+SvMx7EurQS9w07AQAPJoEBRf/ieKYPA5rwOBEHz43VammusI9ChX2qzJH/KtIi7T14xG31Uelie8iBJuCORvf3UR+X4hgGpjZG0nblcC/t5KFiTWpzLDq4ua78rFcT0yTs8M6fWo+ZbVsZH90tjyvumml9V2lgLnXtPAcSTYDqqvCUqtUgFkDmSB9JKtc9DsDhqZaC6tWeZdGzGiwAuRc78Y8lPRztVmzGpq0uOSl7W5XiqbA+pRc2nMF4cx7Zm0ljjpk844K4/hvinO1AW0RLjOkSYGqAd+SosP2qxjTEa2Gzqb2F7Hg7tcDwKsMR2lqPLW0cIzDULF1OnNyJl2oxz2jguupRnKhsaV/czmjqakW5dzf4nF6AA4ybRfcE7jnt7Ksx+Lb3Ya4GZNucfBEenskZ/TLaGHfSfJe7wkiTpc0E7HnHzVD3tKdDn1qjpu/u2imHdGai6o3qSPLgvKo6O2XydsfSC2JtZDE5iDUZB5C1xtAEK4wDK1U2Bg8XXPPwt4b8VYZNlDi2X+K9o2I4cNlu8gyR0T8I9Z9169HRxaTaM3rJtCewuTuphz3AyYALviPM+S2YUZ9ZlJviIEKrxWZufZvhbz4nyXfGKirI5ZScndlhisbfQzxOPsnsJh9Avdx3KhZVA23PHirRSQCEIQAhCEAIQhAY6sxR3BWFZqhVGoQNSiUlyTKAeDkoOUbUuh6kEkOSxV5qLrXdakgkuaD1TL6XL3/VN60oV+aECHAjcfmEqkWcWg+Rhd70LjwDwBSwsSmU6Z2JHn+oS/sY4EFVp6Ehc71wUWJJWLygVBBCzua9l6h+ET1H6K7bj3DmnW5w4cSsqtGNRWkQ43MXl/Z+q139J3nED5lWVfs6+qZqxO17wPRaYZ8Yi3yCadnE8GrGGipwdyvTRQ0+yNPjPspVDsrRH3Z81YHNejUg5oeYC6FTiuxOwS7siXua9pAaxpDGwfC4/ebf184XcD2Io0yC8i3OB7Lj82efvO9EwcUTwJ8zKhU4J3SLbUaelVw1EAM8RHJIxGevNmwwfMrPNeT/hP0mq5Ymd6SZJJPM3TrCo7U40qQW+WVLq8as1ljvEtK3ZAdQhCgAhCEAIQhAZx7VFq01PcE05qAqqjEw5qs6tNRKlNCCGUmU89iacFIOal3UkFcQDmpcJSJRKA6XLmtcKSVIF96VzveiQuQgFl4SCiEaUAksSe7ToalBiEjHdJQoqQGJbWKAR20U62mn20061iAZZTTzWpYalhqASEpK0o0pYErKvjWpCzeUM8UrSBACEIUAEIQgBCEICiKbKEIBt6jVQhCEEWoo7kIQDLklCFIBcQhACEIQHEIQhILq4hSBQSwhCAW1OBCEA41LCEKAKCcahCkCkIQgLLKldsQhQwKQhCgAhCEAIQhAf/2Q=="/>
          <p:cNvSpPr>
            <a:spLocks noChangeAspect="1" noChangeArrowheads="1"/>
          </p:cNvSpPr>
          <p:nvPr/>
        </p:nvSpPr>
        <p:spPr bwMode="auto">
          <a:xfrm>
            <a:off x="160338" y="-144463"/>
            <a:ext cx="304800" cy="304801"/>
          </a:xfrm>
          <a:prstGeom prst="rect">
            <a:avLst/>
          </a:prstGeom>
          <a:noFill/>
          <a:ln w="9525">
            <a:noFill/>
            <a:miter lim="800000"/>
            <a:headEnd/>
            <a:tailEnd/>
          </a:ln>
        </p:spPr>
        <p:txBody>
          <a:bodyPr/>
          <a:lstStyle/>
          <a:p>
            <a:pPr eaLnBrk="0" hangingPunct="0"/>
            <a:endParaRPr lang="es-ES"/>
          </a:p>
        </p:txBody>
      </p:sp>
      <p:pic>
        <p:nvPicPr>
          <p:cNvPr id="6" name="Imagen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66072" y="195457"/>
            <a:ext cx="1555606" cy="600464"/>
          </a:xfrm>
          <a:prstGeom prst="rect">
            <a:avLst/>
          </a:prstGeom>
        </p:spPr>
      </p:pic>
      <p:pic>
        <p:nvPicPr>
          <p:cNvPr id="9" name="Imagen 8"/>
          <p:cNvPicPr/>
          <p:nvPr/>
        </p:nvPicPr>
        <p:blipFill>
          <a:blip r:embed="rId3" cstate="print">
            <a:extLst>
              <a:ext uri="{28A0092B-C50C-407E-A947-70E740481C1C}">
                <a14:useLocalDpi xmlns:a14="http://schemas.microsoft.com/office/drawing/2010/main" val="0"/>
              </a:ext>
            </a:extLst>
          </a:blip>
          <a:stretch>
            <a:fillRect/>
          </a:stretch>
        </p:blipFill>
        <p:spPr>
          <a:xfrm>
            <a:off x="291034" y="1052736"/>
            <a:ext cx="4857030" cy="3672408"/>
          </a:xfrm>
          <a:prstGeom prst="rect">
            <a:avLst/>
          </a:prstGeom>
        </p:spPr>
      </p:pic>
      <p:pic>
        <p:nvPicPr>
          <p:cNvPr id="10" name="Imagen 9"/>
          <p:cNvPicPr/>
          <p:nvPr/>
        </p:nvPicPr>
        <p:blipFill>
          <a:blip r:embed="rId4"/>
          <a:stretch>
            <a:fillRect/>
          </a:stretch>
        </p:blipFill>
        <p:spPr>
          <a:xfrm>
            <a:off x="5436096" y="4509120"/>
            <a:ext cx="3147695" cy="1908810"/>
          </a:xfrm>
          <a:prstGeom prst="rect">
            <a:avLst/>
          </a:prstGeom>
        </p:spPr>
      </p:pic>
    </p:spTree>
    <p:extLst>
      <p:ext uri="{BB962C8B-B14F-4D97-AF65-F5344CB8AC3E}">
        <p14:creationId xmlns:p14="http://schemas.microsoft.com/office/powerpoint/2010/main" val="38331677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3"/>
          <p:cNvSpPr>
            <a:spLocks noChangeArrowheads="1"/>
          </p:cNvSpPr>
          <p:nvPr/>
        </p:nvSpPr>
        <p:spPr bwMode="auto">
          <a:xfrm>
            <a:off x="0" y="-26988"/>
            <a:ext cx="9144000" cy="865188"/>
          </a:xfrm>
          <a:prstGeom prst="roundRect">
            <a:avLst>
              <a:gd name="adj" fmla="val 0"/>
            </a:avLst>
          </a:prstGeom>
          <a:noFill/>
          <a:ln w="9525" algn="ctr">
            <a:noFill/>
            <a:round/>
            <a:headEnd/>
            <a:tailEnd/>
          </a:ln>
        </p:spPr>
        <p:txBody>
          <a:bodyPr wrap="none" anchor="ctr"/>
          <a:lstStyle/>
          <a:p>
            <a:r>
              <a:rPr lang="es-ES" altLang="es-CL" sz="3200" dirty="0"/>
              <a:t>	</a:t>
            </a:r>
            <a:r>
              <a:rPr lang="es-ES" altLang="es-CL" sz="3200" dirty="0" smtClean="0">
                <a:solidFill>
                  <a:schemeClr val="tx1">
                    <a:lumMod val="75000"/>
                    <a:lumOff val="25000"/>
                  </a:schemeClr>
                </a:solidFill>
              </a:rPr>
              <a:t>Costanera Norte</a:t>
            </a:r>
            <a:endParaRPr lang="es-ES" altLang="es-CL" sz="3200" dirty="0">
              <a:solidFill>
                <a:schemeClr val="tx1">
                  <a:lumMod val="75000"/>
                  <a:lumOff val="25000"/>
                </a:schemeClr>
              </a:solidFill>
            </a:endParaRPr>
          </a:p>
        </p:txBody>
      </p:sp>
      <p:sp>
        <p:nvSpPr>
          <p:cNvPr id="3" name="Text Box 11"/>
          <p:cNvSpPr txBox="1">
            <a:spLocks noChangeArrowheads="1"/>
          </p:cNvSpPr>
          <p:nvPr/>
        </p:nvSpPr>
        <p:spPr bwMode="auto">
          <a:xfrm>
            <a:off x="157998" y="1916832"/>
            <a:ext cx="8508520" cy="3348481"/>
          </a:xfrm>
          <a:prstGeom prst="rect">
            <a:avLst/>
          </a:prstGeom>
          <a:noFill/>
          <a:ln w="9525">
            <a:noFill/>
            <a:miter lim="800000"/>
            <a:headEnd/>
            <a:tailEnd/>
          </a:ln>
        </p:spPr>
        <p:txBody>
          <a:bodyPr wrap="square">
            <a:spAutoFit/>
          </a:bodyPr>
          <a:lstStyle/>
          <a:p>
            <a:pPr marL="285750" indent="-285750" algn="just">
              <a:lnSpc>
                <a:spcPct val="150000"/>
              </a:lnSpc>
              <a:spcBef>
                <a:spcPct val="50000"/>
              </a:spcBef>
              <a:buFont typeface="Arial" panose="020B0604020202020204" pitchFamily="34" charset="0"/>
              <a:buChar char="•"/>
            </a:pPr>
            <a:r>
              <a:rPr lang="es-CL" sz="2400" dirty="0"/>
              <a:t>En consecuencia, tan solo considerando la señalética en ruta de la misma Costanera Norte, existe una diferencia real de 1,1 kilómetros, o lo que es igual, </a:t>
            </a:r>
            <a:r>
              <a:rPr lang="es-CL" sz="2400" b="1" dirty="0"/>
              <a:t>mientras la distancia señalada por la concesionaria, para realizar el cobro, es de 5 kilómetros, la distancia real es de solo 3,89 kilómetros.</a:t>
            </a:r>
          </a:p>
        </p:txBody>
      </p:sp>
      <p:cxnSp>
        <p:nvCxnSpPr>
          <p:cNvPr id="4" name="7 Conector recto"/>
          <p:cNvCxnSpPr/>
          <p:nvPr/>
        </p:nvCxnSpPr>
        <p:spPr>
          <a:xfrm>
            <a:off x="0" y="857250"/>
            <a:ext cx="8143875" cy="0"/>
          </a:xfrm>
          <a:prstGeom prst="line">
            <a:avLst/>
          </a:prstGeom>
          <a:ln w="34925">
            <a:solidFill>
              <a:srgbClr val="5BA3A2"/>
            </a:solidFill>
          </a:ln>
        </p:spPr>
        <p:style>
          <a:lnRef idx="1">
            <a:schemeClr val="accent1"/>
          </a:lnRef>
          <a:fillRef idx="0">
            <a:schemeClr val="accent1"/>
          </a:fillRef>
          <a:effectRef idx="0">
            <a:schemeClr val="accent1"/>
          </a:effectRef>
          <a:fontRef idx="minor">
            <a:schemeClr val="tx1"/>
          </a:fontRef>
        </p:style>
      </p:cxnSp>
      <p:sp>
        <p:nvSpPr>
          <p:cNvPr id="5" name="AutoShape 9" descr="data:image/jpeg;base64,/9j/4AAQSkZJRgABAQAAAQABAAD/2wCEAAkGBxQSEhQUEhQUFBQVFxgXGBUYGBcVFxgYFhcXFxUVFRUYHCghGBolHRcXITEhJSkrLi4uFx8zODMsNygtMCsBCgoKDg0OGxAQGywmHyYsLCwyNCwwLC8sLzQvNCwsLCwsMCwvLCwsLDQsLC8sLCwsLCwsLDUsLCwsLywsLTQsLP/AABEIAMIBAwMBIgACEQEDEQH/xAAbAAABBQEBAAAAAAAAAAAAAAAAAgMEBQYBB//EADwQAAEDAgQDBgMGBgICAwAAAAEAAhEDIQQFEjFBUWEGEyJxgaEykbEUQlLB0fAHIzNi4fEVckOSFqLC/8QAGgEBAAMBAQEAAAAAAAAAAAAAAAECAwQFBv/EADARAAIBAwMCAgoBBQAAAAAAAAABAgMRIQQSMRNBIlEFFDJhcYGRodHwwSNCseHx/9oADAMBAAIRAxEAPwD25CEIAQhcLoQHUJp1ceabOIPJBckoUM1jzSDW6lTYi5PQoAxHVd+1dVBJOQoP2rqutxXVG0ssE1CjNxN4kSnO+5hUjOMuGS4tcjqE2K4Sw4FXIOoQhACEIQAhCEAIQhACEIQAhCEAIQhACEIQAhCEALhKCkFAcc8ppy69ySxpdc2H1UkCC/kkuY7jA8zCg5pm4pCGw36rJ5hn4nxPJJ8/os5VEi8acpZSNnUe0b1WD3TDnsP/AJm/IrCjGVH/AAU3u6kafqnRhsUbikPV91Xq3L9CXc2fcT8NVh9YTdbDVW3gkcxf6LG/a6tM/wA2jUb1A1D2Vtleeg/BU9J+oKlTTKypyiWXflFetdsVIPEATv8ART6GLZV/qNAd+MWKMfgw0Bx8Qt4uvDZcPpDqbPD7Pc6NLs3Z5I7KDonWZHGN+iS3NHCGk3mDYyk1sY/T8Ddx9736KKM1JdoIYHgSHEagR5rw3KN/C2vqegoN+0ky/pVA4DcHyiUOcW/qFVCtU3Ba1k/EPeylHFFlz4mc7XHku+l6QnTS35Xn/JyT0t3gn0sWfNS2VuYhY/Nc50GKe0b+aMt7RmQHmfS/VaS9NR37VHHmF6Pnt3G0B5LocoWFxQeJBsdvJSC8r0aOrhUVzilTcXYfQmqdUHb5J1dRQEIQgBCEIAQhCAEIQgBCEIAQhCA4SmnlOOUXF4llMS9zWjmTCNpK7IZzTJAXc0raKZIidgNpKXReDBBB291UdsMT3bKb5IaHGbTuLKs5WjdGlGO6aRW/ZybuPjP3rW6XT2LotMOeASNrceQHBVbs5ougOdpJuDMeRgqyZUhrS5wOoS122oC08pXLFrg9OUWrNkXMHPYwvs1oEnTBdCYws1WNc2pWbqkw7w24EGIMp7HZqxgPeEBsHfiqFvaNurwPkxs1jh+ZCzm7S5NqcHKPGfMvIqtMd4fN0OB+kJNfLmVf6jA1/B7bHzCdyjM6NQkVabvhgGJMneANvNTg4NGxPIcVrHKMKl07WKfDUquHcQ4mpTOzou3o6PqtbgXiswscBpcItb181Hy6lqJL40t+Kdul1Ly+m1peQQGydPKOi2Vtvi4OGqrSxyYXH43u9dKpBcwlk3DiBsVMyl+oMAY1w4Ay63Eatlfuyyj3r6rgHue6btkARAA/VShVLbCC3awmOmkBfMulGM3Z4zx5drnpPU3jZIr8JhS3whoDL+Ex7ApvFVBRu6k/Sblwu0dbbBWlbEtaYJM26b7RMT6JygTFyT0iDHI9VpsV9qeflj99xj1WstHlnaLGg13PFmm4jjZV9DHgvH4Z35LXfxAyRjKf2imyACO9AuIdbXpGxBiY4EngvPHQ0kjbh1WU6OfEepQqRnDBvMjzp7CRqaQ3aeIngf1W1yvH960G3XovKclyrE1gXU6Z08yQwT0Ljf0WqyjA4qmZcW0o31PH0bNlnCdSjJW4MtRRpTTykzaVJ3F07QxXNQ/tQJAMT5wevokhw3DhfrP0Xv6fWwttkzxalGXKRdMeDsuqrp1iFOo4gHzXoJpq6OceQhCkAhCEAIQhACEIQAhCEBme0PaYUpp0vE8buEQ3p1KyuCxtTEVWsrPDzBgEwBJEgRvIA+Sn9pMtNFzjIIcJFtpOyx2JqFha4SCNjxkEwvl6usrVKzhUWE+Ec0pO+SZju0NalVf3TiPuwNobaCOdltcBj2Zhg3UcQHU3PbplwILXD4XtneDBXnlTGUjLqpLKhcXhwFpG4j3VnmGdv7ttSmZbvI5LppaiWnspZjImFRwdxvOME/AOP2ika7H/APmPwHgC1w+ExaDCVTrBtIdyw4nDOmaYJ7yiZ2HG+8iVdZL2qq/ZxVqNDqJcWE/EJHBzTwMpYZl1UhzWdy/fVRcaZB/6fD7L0JQ7xZ7lHXRlFKa+n47fFGfdTa8NbSxFSk0T/LrUnG53BfEkeasMHkjoE1GG8kspvBcOVyAArV2AYf6ePrN/7sY8/NsKHXyEOJL8yqEHcCmR/wDuFXK7fdfk36tN/wB1vk3/AATcJRp0r+FoG5JE/wCEzj+1NFlmu1HgGiZ4QDIEquOQZewzUrYiseRcym3/AOon3UjD59hMNbC0KTHfj+N//u6SqSrqOG0vhlkeBu6UpfZfkscso4qpTJrTRoaiYMsqVQYhpZJ0ttv57q//AOQDRAbIEXGw6LHYTO6tarLncDAM7/lxXKmZuhzSbkz+X5BeVrtVNSUYXWC8KHVy7c9jZNzVjtpHpbjaw/JOuqNcOTYFmmD6zEDyWHwebOphrQY8QJ5mTtCl4vNHOnkOEe5jdcfrVRK0s/v72EtF4vCa+n3fL4bXu4RvfeLpjG4s0hqMFg+9MbmIPNZ0Ypwb4bjczsZFrc/NNUc/cy5uCASOEH25/JT6y2rWt8P3JT1V3ve5ozWFQFpILKjSHCZMEQfYrLVMdQwj3UWUWMLYbOkEkbgucbmZ91a4TNWVIEAc4sfYdF552wxR+21mkzBbxmxY0jbbfZbxvUjaLNaFOKk1JGtzHOCNLw9rxNwDBEf2kCyqa2cOc4mZmefXZZqjidQLfX/CkYasYAdcDb/aylQjz3OleE0P/IuhpJNoG/D9U9h8yNN0VAdJMjyN1QtdNtjJ8oUutU1Na0x4Z4XuqdOPcOXY2uFzXXSd3YAIDiJJN9xAPqEvK8+loD7uHLiOdysx2dxrmVAAJB4fmpeFDdTjsATA9bAKy11fTwWyXytg8P0pTVOalHub/L8xbUFjI9x5qwBXnDcZ3DKhuS6AL2mbq87K9oe8d3TuUtPluCve0vpSFXZGSzJfc8+M/M1iEAoXqmgIQhACEIQAhCEBj+0+KHeQYIHDpZYPNKY1FoMjeeXorrFFjSXlw8QmCZIlZvF4kFxPORK+dq011nVeG+xzPLK7HUZYRIkX+qoaWaVQG0aLXOF/CAXOceNheFpsHhnVajabfvRfpxNt4C9L7P5PRwgcykwGTqc4xqM7kkjbpsphqIQVmrnTR0zmr9jznKMmzKpQNOm3u2PIeG1SGNBm5O5ExtCu8B2DxLrVXMoxu4O7xh6tFjHnC9EFRp5WtIFrJNbG6bRJid4+Y/forevNLtY646dL2Sho9hqIZBq1STs/WG+UN0wqPNOwOJa1zqWJFQjZhaWSOI16iJHy8lssXi6rRI0gb3MEjkQ7ZJp58PvfDMTaLibAmSFktWl7X3RuqVS14nlmadm8Thw19cEsPEEEA8nRt9OqiYfDiRpBBJgQDc8ABxXrWIzGnUGktD2vs5pMzJ2iOfFRMHlDKbnPpUNNhvOqLfccbXHJcsq6llP6HbTqbY2migyvJnU4fWcW22sCCbX9FUZ27u6moElvOItPHktvmDzIDjpkbEXPCFi8/wAW0OeweNtt+EE2gAWWKm5ytI2pPuu/0I2HxAqEEQYInpxuFaUHF0G5uZB5A2jh/teeVqr6by6l4T0uInYjipuC7UvAh4h34m/SOC6Z6KTV4Dq2eT0GtVIHnE77b3VVVADiRJBmYMgHhuqnLs+diT3TGl1XgALBo+892wHM+W8qzr4GrSLjUAMmDpJLTv4jq2N/ZYeryp4mXjJS4YzSzPug97gWsbueIAMiOfKOqyGPzY4is+q+xcRHOAA1s9YAlbpnZB2OaG1KrqVMbBsS48CQ7do5KBnP8NXUaZdSqOdH4gB6EDbzXdpo04w3PlnPUqeOxnKDx7K0wztgfNZ8tdSdoeII/cjmFZUMWLJVp+ReErl3SvKWSTykD59Fe5RlFKmwPry9xAc2m0kABwFnHfVxiysMLi8PREMp0wQNyNRjfd0nivPlKKeWWTb9lFJ2fP8AOYNpt6lOYzBup1Xg1P5bbyIkzw6GVfjOqBmWMaQB9wH0jhxThGHqt7x9Km8EgbnVyu2d1rTVLmWfkcOtoSrJXVjFYnGl72MBtIgTKusG0NcHAkEbQYj5Kww2W4DvLUQJiHa3+HyE7qNm2Rd011ajV1MF9JEaG8XEi7gPL5qlSKrS/pytb5fT/R5VfR1oWdsGyyLOW1YYDqIsTxBHMcrbq9CyHY/KGUh3oqCo57RcfDBvb2WtYV9Xpup011OTOIpCELcsCEIQAhCEB4lnvZysKjqgfpoyRrAD5O4ESOE7kbLN4qoaToLtbTcP06fRwmxHmvXKLW1GVKZbLSbtPI8jztPSJWFzrIa9KsWMYarDcOlolnw3JIDXjkeS+es5JTqJJPn3P4mDSJHYOs0PqO4+EcrGePmvQH1yBq8AEXLpJHIG37lYHsbhm0e9e+WeItG+7GyPCbgySD19VqcLnbLNgkD53m64dR4JNXwe3pqbdJWRMql7nyS4CILi3TO8aWzebfJVONzUs8DHAj8RiwB4AbzfdSMZigG2faTyH/tPHoFkcXmQbIaQB7g3v7rK1+DspxvyWBzYtAN+Ikk7RFwP1Kap1qlZ4pMBJJEgSQ0xBc4xYDmm8iyw4gh9UEUBubgvI+6wjhO5/PbUUcTSotLaLG022kNmXEWGp1y4+apUnCGHz5fk3c2n4Vd/YscuwtPDMsdT4hz+PkOQ/S6U7NmgzHG/M+pWdzHNYBkxIkfOFXYbEF5JBsTEzt1EcbLnSq1He9kjD1eL8VTLNNmTW4qkWDwuiWEGwdwt+/08xzF1SnULKgLXN3BB/d+a3gxOkwN+Xy257+yaz/DDE4ZzXAa2gFj4Etg7EzOn29lvpqrjLbUXzLpbF4eDzbE1ZdOx4Ktdhy9wDRqc4wANySbD1KexTHMeWvsR6yDsQeRV92AqU/tX8z4gx3d7/HYW6wTuvaUunHcjOVng33ZPJmYSk1oa3vHAd5UA8Tjc+IjgLgeiunV6PwkTqIgG997dbSo1fFtDDpJmBP5BZrG4w6rcON14zqylU3XLQobvcbM0iDDHNgmSI57EevNdxDJaZIBiACYbfbadJ+e6qMtxge3S4uki5BEAjaf7hupNLGMYYdH/AFnUDNgZ2IsRFtl0KeLswdOSdjA9qMjDy5sd29pkcQNzDSR8JuQEvs/2YbQZ32JdqqiC2l9xjpsXuPxnYxEDqtj2kx2H7s6wDDSWAzMgnqJAMHc8V56M6LqbtRMyZHCQtnUm42g7o2px3Zlg0Jz9wJbIINzIn1k/knWFlQt3p6iQHadTTYS0XHnc2t6ZGjiNr33/AGVpstxIqACo4xEHS4NJ+6Nxc7e6y2bMM0l7heLoVXkuDu8I1NqBpa0MIkeMk7WN7zzVfQxulx0x4tgRMX/Edrcd/JXznfZywsBax+oklp8RG8DTAEFtuZ4xZynjGn+jqmIhok6RtEDgrNRZnukl7ivwFJzn7QGHiJvNmkWkmRcniFZ5JmLu8NKoJbJGggGx3BIN/KFHY2q+W+MEAGYEkA2aWk+OI23n5J2g1rAKjdTXatL5+6fxRvvMj+6OCzatlYZZy3Jp5J2TY6lhC+m8PY5jocS4d2W7tc0cDpIlbjDVg4AtIIIkEbEHYhYHN6VGu0vru7trLB4ElwEGCwm95FlrchxjatNrqcaAABcEgjgQNoX0OirKUUlZeS/yfOTg6dRxLlC40rq7yQQhCAFxdQgPPMbT3glroIBFjfcSsvh89qUqwpVGh2owHCxPKeBW+zbAaTa9pWD7T0CL6Rq4Hl1HVeLrtHCV21dGElkr8Tnhc+fhkzHrHrsClfbi1sg3478dvPgsoKbi8anaSDtYw2B4iQbb+yk4ys5jR95u8tmPW0hYS00cJHs6fVRUVG5Z4nNHGZP78lVVsbM3v++Cp35jJUvs9/NxDRNmHWeukggepWq0qgnJnStRd2R6tiMToYymLNaA1sWFrSOSgvrESbSfyPAqNiK+oDhe82Hom3ViLC144nleV4ap9/M699lZHMU4ug8+EbKdhqWhgHn+/wA1Ea8WUqk6J1Te3vEfKyvJYsZuVyS6rqgzHI3vyATbsUREHeY6RzjiotUnc7T+k7+qa7yxdtfY7nhb5eyp07llIq+0WEbVpuIgVG+LVBvEnSqz+H1Zgr1Hu3bTOnkNRAc6YsYgT/cVd4okAHisnmGE7lwq4fW5xcQ6mDqLg7drQBJvfj7L09K99N0m+eDKsrNTXzPQX5trJbIEcOJi3PeAo2I11XinSY57zIIaAY8yRAF9zAVz2c7G0WUmPxQc+t8ZaXFrGgzDCB8UTJ5notdRZToNAo0g1p/A3iLXIH1XJ0qcZYfBL1VsRRkcL2UxQue5Hk83gcDp3Sahcw93XaBItZpj8JYW/dJEEDktk3E6plwbYxBm1r8Cbqj7TZWTRNWS+pS8QImS2xcCPIE+Y6lJRv7KM4V5N2nYqu0D2mg6kSLeJjWmQJOx5yDY72XlNeoaTyDsT/r2W/xGbNqMFOm25d4RO883HYX32tdaDKcnwuHcypUaKleBD33DTF+7aR4Tfc36ropVY014+C0lKPHJ5jhsULTy/wAq2wlcWjeV6fXxdCsO7fRZUa6xkA7deB22iFQZl2Kw9Rp+yF1KqAS1rnufTdxh2rU5vKQbciq9SlV4f1Cqyj7SsMZdmTTLHta4WIB4OAsQTt/lXrKBcw9y06TBLZgNvcAX1Xna1+ixea5JiMKAajdbeL6epzWkCTqsCPMiPom8vzp7CC1xER7R+aytOK80X2xnmLNHjszdLNJ0gyTa88eu1/8AUqTha7aj3NeG3F4vLuDm9eqr8zxDq9EVPDYRqtb4hebixsOnRVlLEukGdgb+vD98VVp8ohJWsd7UYOo2sxhcS0tkG+mZOqJ9PmtJ2Co1hW2ikGkOM7ndtufGVgs5z4vrsYTYNiTsNRJueey3v8OMcQ99Ilrg4ag4SYIjc7AfmvR0yiq0Nya8j5/UuPWa956GwpabTgX0ABCEIAXF1CAp8JUZVaA70P5KDj8ia/VqAcIMefBVeDxhpnmOI/MdVqMHiA9oIMj6JhkWPJc97INa7vGC15bzi7Qekx7rI5jRqNcSZE3nnygixXvWYZbINpaVhM77KuhwYCQeA3HS+4XDqKDb3RRRo8ixbzMw2fID3U7sm4/aOAlh+oi6k5xgDRfpfQeGzHel9wTtLQ0Bt+c+aoi40qmphnSfJQ47ouHextSntkmenEju5G+q5/IeSqMXml7HY7cDHTjZOYfHaqVE7BzJPD4iXT8iB6KlzSgWEuHwn2J4eS8WlSW9xkdVPWXnKL88Fxh835gfT6q3qY9rogySPQHjc9RbzWcySoWNNRvxElrTyAHijz1AeiucvoUMQT4zQqncEB1InjYQ5gPMao5QpnShdon1+CqOMvqS3Pnf4jbTtBE2I/e6YquEySY5z877Hgl4um/Dyyo3S6ZaRc3MBzXfeYRsfNQ9W5Gxkj0mZ+iz6VjvjO+TmMq2na315ytH2KyRrQ3E1AXGJaIgM1Dc8zePmqDL8vdiazWkeEXedwADt1k2hb2rUa1oYDEAAW3tx5Ss60+nGyeWXvfA3jszeDZ1+N4ABjj8v2FV4rMKlEt8RIfJjw2E2MSSCRzSM3xTWwQTqiHEDfkAqA48mRY8ifisIsfVZU4bkaKyXBp/+aY4hzdTCDIv4ZvqGn8Jta3FX+ErhwLJ8V+ojiDeCPysvNKDoJLT4SRHT9yVednsY4VGyS28TEzw24rRxcHcpKKawUjsKMJmD2U3FzGM1smxbrkAHnHiE9BzV9SwZdpqawA7YEE+K/hMG1hv7Ki7fsFPMGObcvolrr/ea4OBPCfEUnAYt3My0AwOvGeS6K9Nu0ucf9+5NKd48m3qO3Ic3VFm3k24OgSfom6uYvpgaXBrYLg5ohpPG/3nFt9zw4qt/wCXq93MiDAiJiNtx0slYMl8aw2JaLnwg3i5+G3p84XMnfki3maPA56148XiI47E77Dfgs5nfY0EOq4Q6mw5xpGS4Rcd1pEuvbSel1V1O8pVajgC0C/AwDsTvYwtd2cqDRZ/iEjebxJA/t69fNWi5wecorKCit0DC4WtLIiIgm/5fvZOtqNgNMi9/LoFbdvsAKQOIoscQ50Vmt4atqongTY9SDxWDdmDny1gdqd4Z4ibcOK66WndTMTKWoiuR+qO/rkUPCJ06m7kNEb7g843hev9gezrqDDUeSS8DfeBtJWf/h92Q0NDnN0/Ur1JjYEBe9RpKCPHnmTZx+yWm6p2HMpxbkAhCEAIQhAedSpGCxjqTpb6jgf3zUddUA2OXZi2qJbvxaf37qRWoNcNhPJYik4tILSQRsQr7A5yHeGrY/iG3ryUkEfH5a10hzQR1ErzztN/DZryamGcKb/wH4D5fh+i9ceZF7jmP3dV2KowJ3HP9eSq4kM8WyfKsRhv61gzUKdPw/EXSXB25FyR1+Rs6tWm+n/OYC7Z3iOogj737Ox22Vz2re2f5b2tfEXG/QH/AF5rzzH167dQNgbGAP3wXhVYdSq82OeXNyxxGOpCGU2hjW2ABJ9TJMkzvuomIr6C1073a4cY/NUYoPc175kM0z5udpH5qXlk1G1GOu3Tq3BhwIEiOMErd0Ipbm/iQ1fLN/kmObiqXd1odpuCLFpP3m8trtNjHkRSPxDWVSNQc1sgO3BIbvbeSPQuVT2YtUq0qlQ0xUY5ragkw4jw+65U7M4sjxYjDuEyfE8aud+64rNUoRk1KSS7XOzTajpppvHY3eQNFOmXk+Kp1FgNh+fqpP8AyAl3MgkX/VZOlmbgQx0U7xbYWFpHJXPfWBEWg+8yvLrUnvuz3ISTWDuZv1m9ja3KNxHoqwUmuDuZ4G5EbbRJKsMQZeTv+tuHJQ9OmTxLoJN/UDmtKeFYs2KawtsBcWBPXxX+al4SqSGiB5bkQJJIH15KIHEeGwgySZvNp3sefkEmrWipxkE32n05K047iu4O29Rj3se0Q7S0eRHh9BH7uuZR42E79N9gf0VP2lxvgj9lW/Ywgsk9Pr+/dbVE1QUmVjLxWLRr3OBt4RuDtNo9dx8k5gazxF4EkiRezgbD39FaCm3Zw4TfYEC2/T98FU1opFxMuEWM8XEbuvEE7m264Yy34Ni4a5rtNSrTGkSCYA1GxAdNyDEzxhQRmAFQmm0NbcuYLN6wPu7AxtZMOxBNMNLrW3PE/lZRWjS43vxvvdWUW+SVZGjoUxiqFek4j+YxzYn4SbsLYM2cGm3JUf8ADDsgXOFepPdskMB+8fxHy+vkrjs1TmoA34nEDbYTJJ6ACflzXpOEwjWNDWgBoEACwXs+iqb2ybWL4PL1+3erCsNRAHkpCFFxNaTob8R9hzXrnCLpHU4ngLDz4p9JpsDQAOCUgBCEIDkoXYQgPPnMSQFKexN6UAgBKDUoBKAQgewuJczY25Hb/CsaeMa7+137+aqwEodVJAnOMmpVh4mgH8QFvULG5v2WiSJcOmy3TCRsbJt9+CznRhLLRRxTPKqmWhge0ss8AOEbwZB8wVXjBCnLmSZBaAdhJH6L1fE4Fj9wPRVlbJG8AD6LGpQ3Jpdyrizzujh9GrUDcEagJieNr/JM5XiruDnjSwwTO0mAt1WyMcoUL/4/BMRfpKxlplbBGwxuMzUPc802HuwQwVIjUbT/AK5J/B497SATIOx+SvMx7EurQS9w07AQAPJoEBRf/ieKYPA5rwOBEHz43VammusI9ChX2qzJH/KtIi7T14xG31Uelie8iBJuCORvf3UR+X4hgGpjZG0nblcC/t5KFiTWpzLDq4ua78rFcT0yTs8M6fWo+ZbVsZH90tjyvumml9V2lgLnXtPAcSTYDqqvCUqtUgFkDmSB9JKtc9DsDhqZaC6tWeZdGzGiwAuRc78Y8lPRztVmzGpq0uOSl7W5XiqbA+pRc2nMF4cx7Zm0ljjpk844K4/hvinO1AW0RLjOkSYGqAd+SosP2qxjTEa2Gzqb2F7Hg7tcDwKsMR2lqPLW0cIzDULF1OnNyJl2oxz2jguupRnKhsaV/czmjqakW5dzf4nF6AA4ybRfcE7jnt7Ksx+Lb3Ya4GZNucfBEenskZ/TLaGHfSfJe7wkiTpc0E7HnHzVD3tKdDn1qjpu/u2imHdGai6o3qSPLgvKo6O2XydsfSC2JtZDE5iDUZB5C1xtAEK4wDK1U2Bg8XXPPwt4b8VYZNlDi2X+K9o2I4cNlu8gyR0T8I9Z9169HRxaTaM3rJtCewuTuphz3AyYALviPM+S2YUZ9ZlJviIEKrxWZufZvhbz4nyXfGKirI5ZScndlhisbfQzxOPsnsJh9Avdx3KhZVA23PHirRSQCEIQAhCEAIQhAY6sxR3BWFZqhVGoQNSiUlyTKAeDkoOUbUuh6kEkOSxV5qLrXdakgkuaD1TL6XL3/VN60oV+aECHAjcfmEqkWcWg+Rhd70LjwDwBSwsSmU6Z2JHn+oS/sY4EFVp6Ehc71wUWJJWLygVBBCzua9l6h+ET1H6K7bj3DmnW5w4cSsqtGNRWkQ43MXl/Z+q139J3nED5lWVfs6+qZqxO17wPRaYZ8Yi3yCadnE8GrGGipwdyvTRQ0+yNPjPspVDsrRH3Z81YHNejUg5oeYC6FTiuxOwS7siXua9pAaxpDGwfC4/ebf184XcD2Io0yC8i3OB7Lj82efvO9EwcUTwJ8zKhU4J3SLbUaelVw1EAM8RHJIxGevNmwwfMrPNeT/hP0mq5Ymd6SZJJPM3TrCo7U40qQW+WVLq8as1ljvEtK3ZAdQhCgAhCEAIQhAZx7VFq01PcE05qAqqjEw5qs6tNRKlNCCGUmU89iacFIOal3UkFcQDmpcJSJRKA6XLmtcKSVIF96VzveiQuQgFl4SCiEaUAksSe7ToalBiEjHdJQoqQGJbWKAR20U62mn20061iAZZTTzWpYalhqASEpK0o0pYErKvjWpCzeUM8UrSBACEIUAEIQgBCEICiKbKEIBt6jVQhCEEWoo7kIQDLklCFIBcQhACEIQHEIQhILq4hSBQSwhCAW1OBCEA41LCEKAKCcahCkCkIQgLLKldsQhQwKQhCgAhCEAIQhAf/2Q=="/>
          <p:cNvSpPr>
            <a:spLocks noChangeAspect="1" noChangeArrowheads="1"/>
          </p:cNvSpPr>
          <p:nvPr/>
        </p:nvSpPr>
        <p:spPr bwMode="auto">
          <a:xfrm>
            <a:off x="160338" y="-144463"/>
            <a:ext cx="304800" cy="304801"/>
          </a:xfrm>
          <a:prstGeom prst="rect">
            <a:avLst/>
          </a:prstGeom>
          <a:noFill/>
          <a:ln w="9525">
            <a:noFill/>
            <a:miter lim="800000"/>
            <a:headEnd/>
            <a:tailEnd/>
          </a:ln>
        </p:spPr>
        <p:txBody>
          <a:bodyPr/>
          <a:lstStyle/>
          <a:p>
            <a:pPr eaLnBrk="0" hangingPunct="0"/>
            <a:endParaRPr lang="es-ES"/>
          </a:p>
        </p:txBody>
      </p:sp>
      <p:sp>
        <p:nvSpPr>
          <p:cNvPr id="6" name="AutoShape 11" descr="data:image/jpeg;base64,/9j/4AAQSkZJRgABAQAAAQABAAD/2wCEAAkGBxQSEhQUEhQUFBQVFxgXGBUYGBcVFxgYFhcXFxUVFRUYHCghGBolHRcXITEhJSkrLi4uFx8zODMsNygtMCsBCgoKDg0OGxAQGywmHyYsLCwyNCwwLC8sLzQvNCwsLCwsMCwvLCwsLDQsLC8sLCwsLCwsLDUsLCwsLywsLTQsLP/AABEIAMIBAwMBIgACEQEDEQH/xAAbAAABBQEBAAAAAAAAAAAAAAAAAgMEBQYBB//EADwQAAEDAgQDBgMGBgICAwAAAAEAAhEDIQQFEjFBUWEGEyJxgaEykbEUQlLB0fAHIzNi4fEVckOSFqLC/8QAGgEBAAMBAQEAAAAAAAAAAAAAAAECAwQFBv/EADARAAIBAwMCAgoBBQAAAAAAAAABAgMRIQQSMRNBIlEFFDJhcYGRodHwwSNCseHx/9oADAMBAAIRAxEAPwD25CEIAQhcLoQHUJp1ceabOIPJBckoUM1jzSDW6lTYi5PQoAxHVd+1dVBJOQoP2rqutxXVG0ssE1CjNxN4kSnO+5hUjOMuGS4tcjqE2K4Sw4FXIOoQhACEIQAhCEAIQhACEIQAhCEAIQhACEIQAhCEALhKCkFAcc8ppy69ySxpdc2H1UkCC/kkuY7jA8zCg5pm4pCGw36rJ5hn4nxPJJ8/os5VEi8acpZSNnUe0b1WD3TDnsP/AJm/IrCjGVH/AAU3u6kafqnRhsUbikPV91Xq3L9CXc2fcT8NVh9YTdbDVW3gkcxf6LG/a6tM/wA2jUb1A1D2Vtleeg/BU9J+oKlTTKypyiWXflFetdsVIPEATv8ART6GLZV/qNAd+MWKMfgw0Bx8Qt4uvDZcPpDqbPD7Pc6NLs3Z5I7KDonWZHGN+iS3NHCGk3mDYyk1sY/T8Ddx9736KKM1JdoIYHgSHEagR5rw3KN/C2vqegoN+0ky/pVA4DcHyiUOcW/qFVCtU3Ba1k/EPeylHFFlz4mc7XHku+l6QnTS35Xn/JyT0t3gn0sWfNS2VuYhY/Nc50GKe0b+aMt7RmQHmfS/VaS9NR37VHHmF6Pnt3G0B5LocoWFxQeJBsdvJSC8r0aOrhUVzilTcXYfQmqdUHb5J1dRQEIQgBCEIAQhCAEIQgBCEIAQhCA4SmnlOOUXF4llMS9zWjmTCNpK7IZzTJAXc0raKZIidgNpKXReDBBB291UdsMT3bKb5IaHGbTuLKs5WjdGlGO6aRW/ZybuPjP3rW6XT2LotMOeASNrceQHBVbs5ougOdpJuDMeRgqyZUhrS5wOoS122oC08pXLFrg9OUWrNkXMHPYwvs1oEnTBdCYws1WNc2pWbqkw7w24EGIMp7HZqxgPeEBsHfiqFvaNurwPkxs1jh+ZCzm7S5NqcHKPGfMvIqtMd4fN0OB+kJNfLmVf6jA1/B7bHzCdyjM6NQkVabvhgGJMneANvNTg4NGxPIcVrHKMKl07WKfDUquHcQ4mpTOzou3o6PqtbgXiswscBpcItb181Hy6lqJL40t+Kdul1Ly+m1peQQGydPKOi2Vtvi4OGqrSxyYXH43u9dKpBcwlk3DiBsVMyl+oMAY1w4Ay63Eatlfuyyj3r6rgHue6btkARAA/VShVLbCC3awmOmkBfMulGM3Z4zx5drnpPU3jZIr8JhS3whoDL+Ex7ApvFVBRu6k/Sblwu0dbbBWlbEtaYJM26b7RMT6JygTFyT0iDHI9VpsV9qeflj99xj1WstHlnaLGg13PFmm4jjZV9DHgvH4Z35LXfxAyRjKf2imyACO9AuIdbXpGxBiY4EngvPHQ0kjbh1WU6OfEepQqRnDBvMjzp7CRqaQ3aeIngf1W1yvH960G3XovKclyrE1gXU6Z08yQwT0Ljf0WqyjA4qmZcW0o31PH0bNlnCdSjJW4MtRRpTTykzaVJ3F07QxXNQ/tQJAMT5wevokhw3DhfrP0Xv6fWwttkzxalGXKRdMeDsuqrp1iFOo4gHzXoJpq6OceQhCkAhCEAIQhACEIQAhCEBme0PaYUpp0vE8buEQ3p1KyuCxtTEVWsrPDzBgEwBJEgRvIA+Sn9pMtNFzjIIcJFtpOyx2JqFha4SCNjxkEwvl6usrVKzhUWE+Ec0pO+SZju0NalVf3TiPuwNobaCOdltcBj2Zhg3UcQHU3PbplwILXD4XtneDBXnlTGUjLqpLKhcXhwFpG4j3VnmGdv7ttSmZbvI5LppaiWnspZjImFRwdxvOME/AOP2ika7H/APmPwHgC1w+ExaDCVTrBtIdyw4nDOmaYJ7yiZ2HG+8iVdZL2qq/ZxVqNDqJcWE/EJHBzTwMpYZl1UhzWdy/fVRcaZB/6fD7L0JQ7xZ7lHXRlFKa+n47fFGfdTa8NbSxFSk0T/LrUnG53BfEkeasMHkjoE1GG8kspvBcOVyAArV2AYf6ePrN/7sY8/NsKHXyEOJL8yqEHcCmR/wDuFXK7fdfk36tN/wB1vk3/AATcJRp0r+FoG5JE/wCEzj+1NFlmu1HgGiZ4QDIEquOQZewzUrYiseRcym3/AOon3UjD59hMNbC0KTHfj+N//u6SqSrqOG0vhlkeBu6UpfZfkscso4qpTJrTRoaiYMsqVQYhpZJ0ttv57q//AOQDRAbIEXGw6LHYTO6tarLncDAM7/lxXKmZuhzSbkz+X5BeVrtVNSUYXWC8KHVy7c9jZNzVjtpHpbjaw/JOuqNcOTYFmmD6zEDyWHwebOphrQY8QJ5mTtCl4vNHOnkOEe5jdcfrVRK0s/v72EtF4vCa+n3fL4bXu4RvfeLpjG4s0hqMFg+9MbmIPNZ0Ypwb4bjczsZFrc/NNUc/cy5uCASOEH25/JT6y2rWt8P3JT1V3ve5ozWFQFpILKjSHCZMEQfYrLVMdQwj3UWUWMLYbOkEkbgucbmZ91a4TNWVIEAc4sfYdF552wxR+21mkzBbxmxY0jbbfZbxvUjaLNaFOKk1JGtzHOCNLw9rxNwDBEf2kCyqa2cOc4mZmefXZZqjidQLfX/CkYasYAdcDb/aylQjz3OleE0P/IuhpJNoG/D9U9h8yNN0VAdJMjyN1QtdNtjJ8oUutU1Na0x4Z4XuqdOPcOXY2uFzXXSd3YAIDiJJN9xAPqEvK8+loD7uHLiOdysx2dxrmVAAJB4fmpeFDdTjsATA9bAKy11fTwWyXytg8P0pTVOalHub/L8xbUFjI9x5qwBXnDcZ3DKhuS6AL2mbq87K9oe8d3TuUtPluCve0vpSFXZGSzJfc8+M/M1iEAoXqmgIQhACEIQAhCEBj+0+KHeQYIHDpZYPNKY1FoMjeeXorrFFjSXlw8QmCZIlZvF4kFxPORK+dq011nVeG+xzPLK7HUZYRIkX+qoaWaVQG0aLXOF/CAXOceNheFpsHhnVajabfvRfpxNt4C9L7P5PRwgcykwGTqc4xqM7kkjbpsphqIQVmrnTR0zmr9jznKMmzKpQNOm3u2PIeG1SGNBm5O5ExtCu8B2DxLrVXMoxu4O7xh6tFjHnC9EFRp5WtIFrJNbG6bRJid4+Y/forevNLtY646dL2Sho9hqIZBq1STs/WG+UN0wqPNOwOJa1zqWJFQjZhaWSOI16iJHy8lssXi6rRI0gb3MEjkQ7ZJp58PvfDMTaLibAmSFktWl7X3RuqVS14nlmadm8Thw19cEsPEEEA8nRt9OqiYfDiRpBBJgQDc8ABxXrWIzGnUGktD2vs5pMzJ2iOfFRMHlDKbnPpUNNhvOqLfccbXHJcsq6llP6HbTqbY2migyvJnU4fWcW22sCCbX9FUZ27u6moElvOItPHktvmDzIDjpkbEXPCFi8/wAW0OeweNtt+EE2gAWWKm5ytI2pPuu/0I2HxAqEEQYInpxuFaUHF0G5uZB5A2jh/teeVqr6by6l4T0uInYjipuC7UvAh4h34m/SOC6Z6KTV4Dq2eT0GtVIHnE77b3VVVADiRJBmYMgHhuqnLs+diT3TGl1XgALBo+892wHM+W8qzr4GrSLjUAMmDpJLTv4jq2N/ZYeryp4mXjJS4YzSzPug97gWsbueIAMiOfKOqyGPzY4is+q+xcRHOAA1s9YAlbpnZB2OaG1KrqVMbBsS48CQ7do5KBnP8NXUaZdSqOdH4gB6EDbzXdpo04w3PlnPUqeOxnKDx7K0wztgfNZ8tdSdoeII/cjmFZUMWLJVp+ReErl3SvKWSTykD59Fe5RlFKmwPry9xAc2m0kABwFnHfVxiysMLi8PREMp0wQNyNRjfd0nivPlKKeWWTb9lFJ2fP8AOYNpt6lOYzBup1Xg1P5bbyIkzw6GVfjOqBmWMaQB9wH0jhxThGHqt7x9Km8EgbnVyu2d1rTVLmWfkcOtoSrJXVjFYnGl72MBtIgTKusG0NcHAkEbQYj5Kww2W4DvLUQJiHa3+HyE7qNm2Rd011ajV1MF9JEaG8XEi7gPL5qlSKrS/pytb5fT/R5VfR1oWdsGyyLOW1YYDqIsTxBHMcrbq9CyHY/KGUh3oqCo57RcfDBvb2WtYV9Xpup011OTOIpCELcsCEIQAhCEB4lnvZysKjqgfpoyRrAD5O4ESOE7kbLN4qoaToLtbTcP06fRwmxHmvXKLW1GVKZbLSbtPI8jztPSJWFzrIa9KsWMYarDcOlolnw3JIDXjkeS+es5JTqJJPn3P4mDSJHYOs0PqO4+EcrGePmvQH1yBq8AEXLpJHIG37lYHsbhm0e9e+WeItG+7GyPCbgySD19VqcLnbLNgkD53m64dR4JNXwe3pqbdJWRMql7nyS4CILi3TO8aWzebfJVONzUs8DHAj8RiwB4AbzfdSMZigG2faTyH/tPHoFkcXmQbIaQB7g3v7rK1+DspxvyWBzYtAN+Ikk7RFwP1Kap1qlZ4pMBJJEgSQ0xBc4xYDmm8iyw4gh9UEUBubgvI+6wjhO5/PbUUcTSotLaLG022kNmXEWGp1y4+apUnCGHz5fk3c2n4Vd/YscuwtPDMsdT4hz+PkOQ/S6U7NmgzHG/M+pWdzHNYBkxIkfOFXYbEF5JBsTEzt1EcbLnSq1He9kjD1eL8VTLNNmTW4qkWDwuiWEGwdwt+/08xzF1SnULKgLXN3BB/d+a3gxOkwN+Xy257+yaz/DDE4ZzXAa2gFj4Etg7EzOn29lvpqrjLbUXzLpbF4eDzbE1ZdOx4Ktdhy9wDRqc4wANySbD1KexTHMeWvsR6yDsQeRV92AqU/tX8z4gx3d7/HYW6wTuvaUunHcjOVng33ZPJmYSk1oa3vHAd5UA8Tjc+IjgLgeiunV6PwkTqIgG997dbSo1fFtDDpJmBP5BZrG4w6rcON14zqylU3XLQobvcbM0iDDHNgmSI57EevNdxDJaZIBiACYbfbadJ+e6qMtxge3S4uki5BEAjaf7hupNLGMYYdH/AFnUDNgZ2IsRFtl0KeLswdOSdjA9qMjDy5sd29pkcQNzDSR8JuQEvs/2YbQZ32JdqqiC2l9xjpsXuPxnYxEDqtj2kx2H7s6wDDSWAzMgnqJAMHc8V56M6LqbtRMyZHCQtnUm42g7o2px3Zlg0Jz9wJbIINzIn1k/knWFlQt3p6iQHadTTYS0XHnc2t6ZGjiNr33/AGVpstxIqACo4xEHS4NJ+6Nxc7e6y2bMM0l7heLoVXkuDu8I1NqBpa0MIkeMk7WN7zzVfQxulx0x4tgRMX/Edrcd/JXznfZywsBax+oklp8RG8DTAEFtuZ4xZynjGn+jqmIhok6RtEDgrNRZnukl7ivwFJzn7QGHiJvNmkWkmRcniFZ5JmLu8NKoJbJGggGx3BIN/KFHY2q+W+MEAGYEkA2aWk+OI23n5J2g1rAKjdTXatL5+6fxRvvMj+6OCzatlYZZy3Jp5J2TY6lhC+m8PY5jocS4d2W7tc0cDpIlbjDVg4AtIIIkEbEHYhYHN6VGu0vru7trLB4ElwEGCwm95FlrchxjatNrqcaAABcEgjgQNoX0OirKUUlZeS/yfOTg6dRxLlC40rq7yQQhCAFxdQgPPMbT3glroIBFjfcSsvh89qUqwpVGh2owHCxPKeBW+zbAaTa9pWD7T0CL6Rq4Hl1HVeLrtHCV21dGElkr8Tnhc+fhkzHrHrsClfbi1sg3478dvPgsoKbi8anaSDtYw2B4iQbb+yk4ys5jR95u8tmPW0hYS00cJHs6fVRUVG5Z4nNHGZP78lVVsbM3v++Cp35jJUvs9/NxDRNmHWeukggepWq0qgnJnStRd2R6tiMToYymLNaA1sWFrSOSgvrESbSfyPAqNiK+oDhe82Hom3ViLC144nleV4ap9/M699lZHMU4ug8+EbKdhqWhgHn+/wA1Ea8WUqk6J1Te3vEfKyvJYsZuVyS6rqgzHI3vyATbsUREHeY6RzjiotUnc7T+k7+qa7yxdtfY7nhb5eyp07llIq+0WEbVpuIgVG+LVBvEnSqz+H1Zgr1Hu3bTOnkNRAc6YsYgT/cVd4okAHisnmGE7lwq4fW5xcQ6mDqLg7drQBJvfj7L09K99N0m+eDKsrNTXzPQX5trJbIEcOJi3PeAo2I11XinSY57zIIaAY8yRAF9zAVz2c7G0WUmPxQc+t8ZaXFrGgzDCB8UTJ5notdRZToNAo0g1p/A3iLXIH1XJ0qcZYfBL1VsRRkcL2UxQue5Hk83gcDp3Sahcw93XaBItZpj8JYW/dJEEDktk3E6plwbYxBm1r8Cbqj7TZWTRNWS+pS8QImS2xcCPIE+Y6lJRv7KM4V5N2nYqu0D2mg6kSLeJjWmQJOx5yDY72XlNeoaTyDsT/r2W/xGbNqMFOm25d4RO883HYX32tdaDKcnwuHcypUaKleBD33DTF+7aR4Tfc36ropVY014+C0lKPHJ5jhsULTy/wAq2wlcWjeV6fXxdCsO7fRZUa6xkA7deB22iFQZl2Kw9Rp+yF1KqAS1rnufTdxh2rU5vKQbciq9SlV4f1Cqyj7SsMZdmTTLHta4WIB4OAsQTt/lXrKBcw9y06TBLZgNvcAX1Xna1+ixea5JiMKAajdbeL6epzWkCTqsCPMiPom8vzp7CC1xER7R+aytOK80X2xnmLNHjszdLNJ0gyTa88eu1/8AUqTha7aj3NeG3F4vLuDm9eqr8zxDq9EVPDYRqtb4hebixsOnRVlLEukGdgb+vD98VVp8ohJWsd7UYOo2sxhcS0tkG+mZOqJ9PmtJ2Co1hW2ikGkOM7ndtufGVgs5z4vrsYTYNiTsNRJueey3v8OMcQ99Ilrg4ag4SYIjc7AfmvR0yiq0Nya8j5/UuPWa956GwpabTgX0ABCEIAXF1CAp8JUZVaA70P5KDj8ia/VqAcIMefBVeDxhpnmOI/MdVqMHiA9oIMj6JhkWPJc97INa7vGC15bzi7Qekx7rI5jRqNcSZE3nnygixXvWYZbINpaVhM77KuhwYCQeA3HS+4XDqKDb3RRRo8ixbzMw2fID3U7sm4/aOAlh+oi6k5xgDRfpfQeGzHel9wTtLQ0Bt+c+aoi40qmphnSfJQ47ouHextSntkmenEju5G+q5/IeSqMXml7HY7cDHTjZOYfHaqVE7BzJPD4iXT8iB6KlzSgWEuHwn2J4eS8WlSW9xkdVPWXnKL88Fxh835gfT6q3qY9rogySPQHjc9RbzWcySoWNNRvxElrTyAHijz1AeiucvoUMQT4zQqncEB1InjYQ5gPMao5QpnShdon1+CqOMvqS3Pnf4jbTtBE2I/e6YquEySY5z877Hgl4um/Dyyo3S6ZaRc3MBzXfeYRsfNQ9W5Gxkj0mZ+iz6VjvjO+TmMq2na315ytH2KyRrQ3E1AXGJaIgM1Dc8zePmqDL8vdiazWkeEXedwADt1k2hb2rUa1oYDEAAW3tx5Ss60+nGyeWXvfA3jszeDZ1+N4ABjj8v2FV4rMKlEt8RIfJjw2E2MSSCRzSM3xTWwQTqiHEDfkAqA48mRY8ifisIsfVZU4bkaKyXBp/+aY4hzdTCDIv4ZvqGn8Jta3FX+ErhwLJ8V+ojiDeCPysvNKDoJLT4SRHT9yVednsY4VGyS28TEzw24rRxcHcpKKawUjsKMJmD2U3FzGM1smxbrkAHnHiE9BzV9SwZdpqawA7YEE+K/hMG1hv7Ki7fsFPMGObcvolrr/ea4OBPCfEUnAYt3My0AwOvGeS6K9Nu0ucf9+5NKd48m3qO3Ic3VFm3k24OgSfom6uYvpgaXBrYLg5ohpPG/3nFt9zw4qt/wCXq93MiDAiJiNtx0slYMl8aw2JaLnwg3i5+G3p84XMnfki3maPA56148XiI47E77Dfgs5nfY0EOq4Q6mw5xpGS4Rcd1pEuvbSel1V1O8pVajgC0C/AwDsTvYwtd2cqDRZ/iEjebxJA/t69fNWi5wecorKCit0DC4WtLIiIgm/5fvZOtqNgNMi9/LoFbdvsAKQOIoscQ50Vmt4atqongTY9SDxWDdmDny1gdqd4Z4ibcOK66WndTMTKWoiuR+qO/rkUPCJ06m7kNEb7g843hev9gezrqDDUeSS8DfeBtJWf/h92Q0NDnN0/Ur1JjYEBe9RpKCPHnmTZx+yWm6p2HMpxbkAhCEAIQhAedSpGCxjqTpb6jgf3zUddUA2OXZi2qJbvxaf37qRWoNcNhPJYik4tILSQRsQr7A5yHeGrY/iG3ryUkEfH5a10hzQR1ErzztN/DZryamGcKb/wH4D5fh+i9ceZF7jmP3dV2KowJ3HP9eSq4kM8WyfKsRhv61gzUKdPw/EXSXB25FyR1+Rs6tWm+n/OYC7Z3iOogj737Ox22Vz2re2f5b2tfEXG/QH/AF5rzzH167dQNgbGAP3wXhVYdSq82OeXNyxxGOpCGU2hjW2ABJ9TJMkzvuomIr6C1073a4cY/NUYoPc175kM0z5udpH5qXlk1G1GOu3Tq3BhwIEiOMErd0Ipbm/iQ1fLN/kmObiqXd1odpuCLFpP3m8trtNjHkRSPxDWVSNQc1sgO3BIbvbeSPQuVT2YtUq0qlQ0xUY5ragkw4jw+65U7M4sjxYjDuEyfE8aud+64rNUoRk1KSS7XOzTajpppvHY3eQNFOmXk+Kp1FgNh+fqpP8AyAl3MgkX/VZOlmbgQx0U7xbYWFpHJXPfWBEWg+8yvLrUnvuz3ISTWDuZv1m9ja3KNxHoqwUmuDuZ4G5EbbRJKsMQZeTv+tuHJQ9OmTxLoJN/UDmtKeFYs2KawtsBcWBPXxX+al4SqSGiB5bkQJJIH15KIHEeGwgySZvNp3sefkEmrWipxkE32n05K047iu4O29Rj3se0Q7S0eRHh9BH7uuZR42E79N9gf0VP2lxvgj9lW/Ywgsk9Pr+/dbVE1QUmVjLxWLRr3OBt4RuDtNo9dx8k5gazxF4EkiRezgbD39FaCm3Zw4TfYEC2/T98FU1opFxMuEWM8XEbuvEE7m264Yy34Ni4a5rtNSrTGkSCYA1GxAdNyDEzxhQRmAFQmm0NbcuYLN6wPu7AxtZMOxBNMNLrW3PE/lZRWjS43vxvvdWUW+SVZGjoUxiqFek4j+YxzYn4SbsLYM2cGm3JUf8ADDsgXOFepPdskMB+8fxHy+vkrjs1TmoA34nEDbYTJJ6ACflzXpOEwjWNDWgBoEACwXs+iqb2ybWL4PL1+3erCsNRAHkpCFFxNaTob8R9hzXrnCLpHU4ngLDz4p9JpsDQAOCUgBCEIDkoXYQgPPnMSQFKexN6UAgBKDUoBKAQgewuJczY25Hb/CsaeMa7+137+aqwEodVJAnOMmpVh4mgH8QFvULG5v2WiSJcOmy3TCRsbJt9+CznRhLLRRxTPKqmWhge0ss8AOEbwZB8wVXjBCnLmSZBaAdhJH6L1fE4Fj9wPRVlbJG8AD6LGpQ3Jpdyrizzujh9GrUDcEagJieNr/JM5XiruDnjSwwTO0mAt1WyMcoUL/4/BMRfpKxlplbBGwxuMzUPc802HuwQwVIjUbT/AK5J/B497SATIOx+SvMx7EurQS9w07AQAPJoEBRf/ieKYPA5rwOBEHz43VammusI9ChX2qzJH/KtIi7T14xG31Uelie8iBJuCORvf3UR+X4hgGpjZG0nblcC/t5KFiTWpzLDq4ua78rFcT0yTs8M6fWo+ZbVsZH90tjyvumml9V2lgLnXtPAcSTYDqqvCUqtUgFkDmSB9JKtc9DsDhqZaC6tWeZdGzGiwAuRc78Y8lPRztVmzGpq0uOSl7W5XiqbA+pRc2nMF4cx7Zm0ljjpk844K4/hvinO1AW0RLjOkSYGqAd+SosP2qxjTEa2Gzqb2F7Hg7tcDwKsMR2lqPLW0cIzDULF1OnNyJl2oxz2jguupRnKhsaV/czmjqakW5dzf4nF6AA4ybRfcE7jnt7Ksx+Lb3Ya4GZNucfBEenskZ/TLaGHfSfJe7wkiTpc0E7HnHzVD3tKdDn1qjpu/u2imHdGai6o3qSPLgvKo6O2XydsfSC2JtZDE5iDUZB5C1xtAEK4wDK1U2Bg8XXPPwt4b8VYZNlDi2X+K9o2I4cNlu8gyR0T8I9Z9169HRxaTaM3rJtCewuTuphz3AyYALviPM+S2YUZ9ZlJviIEKrxWZufZvhbz4nyXfGKirI5ZScndlhisbfQzxOPsnsJh9Avdx3KhZVA23PHirRSQCEIQAhCEAIQhAY6sxR3BWFZqhVGoQNSiUlyTKAeDkoOUbUuh6kEkOSxV5qLrXdakgkuaD1TL6XL3/VN60oV+aECHAjcfmEqkWcWg+Rhd70LjwDwBSwsSmU6Z2JHn+oS/sY4EFVp6Ehc71wUWJJWLygVBBCzua9l6h+ET1H6K7bj3DmnW5w4cSsqtGNRWkQ43MXl/Z+q139J3nED5lWVfs6+qZqxO17wPRaYZ8Yi3yCadnE8GrGGipwdyvTRQ0+yNPjPspVDsrRH3Z81YHNejUg5oeYC6FTiuxOwS7siXua9pAaxpDGwfC4/ebf184XcD2Io0yC8i3OB7Lj82efvO9EwcUTwJ8zKhU4J3SLbUaelVw1EAM8RHJIxGevNmwwfMrPNeT/hP0mq5Ymd6SZJJPM3TrCo7U40qQW+WVLq8as1ljvEtK3ZAdQhCgAhCEAIQhAZx7VFq01PcE05qAqqjEw5qs6tNRKlNCCGUmU89iacFIOal3UkFcQDmpcJSJRKA6XLmtcKSVIF96VzveiQuQgFl4SCiEaUAksSe7ToalBiEjHdJQoqQGJbWKAR20U62mn20061iAZZTTzWpYalhqASEpK0o0pYErKvjWpCzeUM8UrSBACEIUAEIQgBCEICiKbKEIBt6jVQhCEEWoo7kIQDLklCFIBcQhACEIQHEIQhILq4hSBQSwhCAW1OBCEA41LCEKAKCcahCkCkIQgLLKldsQhQwKQhCgAhCEAIQhAf/2Q=="/>
          <p:cNvSpPr>
            <a:spLocks noChangeAspect="1" noChangeArrowheads="1"/>
          </p:cNvSpPr>
          <p:nvPr/>
        </p:nvSpPr>
        <p:spPr bwMode="auto">
          <a:xfrm>
            <a:off x="160338" y="-144463"/>
            <a:ext cx="304800" cy="304801"/>
          </a:xfrm>
          <a:prstGeom prst="rect">
            <a:avLst/>
          </a:prstGeom>
          <a:noFill/>
          <a:ln w="9525">
            <a:noFill/>
            <a:miter lim="800000"/>
            <a:headEnd/>
            <a:tailEnd/>
          </a:ln>
        </p:spPr>
        <p:txBody>
          <a:bodyPr/>
          <a:lstStyle/>
          <a:p>
            <a:pPr eaLnBrk="0" hangingPunct="0"/>
            <a:endParaRPr lang="es-ES"/>
          </a:p>
        </p:txBody>
      </p:sp>
      <p:pic>
        <p:nvPicPr>
          <p:cNvPr id="7" name="Imagen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66072" y="90302"/>
            <a:ext cx="1555606" cy="600464"/>
          </a:xfrm>
          <a:prstGeom prst="rect">
            <a:avLst/>
          </a:prstGeom>
        </p:spPr>
      </p:pic>
    </p:spTree>
    <p:extLst>
      <p:ext uri="{BB962C8B-B14F-4D97-AF65-F5344CB8AC3E}">
        <p14:creationId xmlns:p14="http://schemas.microsoft.com/office/powerpoint/2010/main" val="4356426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3"/>
          <p:cNvSpPr>
            <a:spLocks noChangeArrowheads="1"/>
          </p:cNvSpPr>
          <p:nvPr/>
        </p:nvSpPr>
        <p:spPr bwMode="auto">
          <a:xfrm>
            <a:off x="0" y="-26988"/>
            <a:ext cx="9144000" cy="865188"/>
          </a:xfrm>
          <a:prstGeom prst="roundRect">
            <a:avLst>
              <a:gd name="adj" fmla="val 0"/>
            </a:avLst>
          </a:prstGeom>
          <a:noFill/>
          <a:ln w="9525" algn="ctr">
            <a:noFill/>
            <a:round/>
            <a:headEnd/>
            <a:tailEnd/>
          </a:ln>
        </p:spPr>
        <p:txBody>
          <a:bodyPr wrap="none" anchor="ctr"/>
          <a:lstStyle/>
          <a:p>
            <a:r>
              <a:rPr lang="es-ES" altLang="es-CL" sz="3200" dirty="0" smtClean="0">
                <a:solidFill>
                  <a:schemeClr val="tx1">
                    <a:lumMod val="75000"/>
                    <a:lumOff val="25000"/>
                  </a:schemeClr>
                </a:solidFill>
              </a:rPr>
              <a:t>Detalle Tarifas, Pórticos y Tramos</a:t>
            </a:r>
            <a:endParaRPr lang="es-ES" altLang="es-CL" sz="3200" dirty="0">
              <a:solidFill>
                <a:schemeClr val="tx1">
                  <a:lumMod val="75000"/>
                  <a:lumOff val="25000"/>
                </a:schemeClr>
              </a:solidFill>
            </a:endParaRPr>
          </a:p>
        </p:txBody>
      </p:sp>
      <p:cxnSp>
        <p:nvCxnSpPr>
          <p:cNvPr id="3" name="7 Conector recto"/>
          <p:cNvCxnSpPr/>
          <p:nvPr/>
        </p:nvCxnSpPr>
        <p:spPr>
          <a:xfrm>
            <a:off x="0" y="857250"/>
            <a:ext cx="8143875" cy="0"/>
          </a:xfrm>
          <a:prstGeom prst="line">
            <a:avLst/>
          </a:prstGeom>
          <a:ln w="34925">
            <a:solidFill>
              <a:srgbClr val="5BA3A2"/>
            </a:solidFill>
          </a:ln>
        </p:spPr>
        <p:style>
          <a:lnRef idx="1">
            <a:schemeClr val="accent1"/>
          </a:lnRef>
          <a:fillRef idx="0">
            <a:schemeClr val="accent1"/>
          </a:fillRef>
          <a:effectRef idx="0">
            <a:schemeClr val="accent1"/>
          </a:effectRef>
          <a:fontRef idx="minor">
            <a:schemeClr val="tx1"/>
          </a:fontRef>
        </p:style>
      </p:cxnSp>
      <p:sp>
        <p:nvSpPr>
          <p:cNvPr id="4" name="AutoShape 9" descr="data:image/jpeg;base64,/9j/4AAQSkZJRgABAQAAAQABAAD/2wCEAAkGBxQSEhQUEhQUFBQVFxgXGBUYGBcVFxgYFhcXFxUVFRUYHCghGBolHRcXITEhJSkrLi4uFx8zODMsNygtMCsBCgoKDg0OGxAQGywmHyYsLCwyNCwwLC8sLzQvNCwsLCwsMCwvLCwsLDQsLC8sLCwsLCwsLDUsLCwsLywsLTQsLP/AABEIAMIBAwMBIgACEQEDEQH/xAAbAAABBQEBAAAAAAAAAAAAAAAAAgMEBQYBB//EADwQAAEDAgQDBgMGBgICAwAAAAEAAhEDIQQFEjFBUWEGEyJxgaEykbEUQlLB0fAHIzNi4fEVckOSFqLC/8QAGgEBAAMBAQEAAAAAAAAAAAAAAAECAwQFBv/EADARAAIBAwMCAgoBBQAAAAAAAAABAgMRIQQSMRNBIlEFFDJhcYGRodHwwSNCseHx/9oADAMBAAIRAxEAPwD25CEIAQhcLoQHUJp1ceabOIPJBckoUM1jzSDW6lTYi5PQoAxHVd+1dVBJOQoP2rqutxXVG0ssE1CjNxN4kSnO+5hUjOMuGS4tcjqE2K4Sw4FXIOoQhACEIQAhCEAIQhACEIQAhCEAIQhACEIQAhCEALhKCkFAcc8ppy69ySxpdc2H1UkCC/kkuY7jA8zCg5pm4pCGw36rJ5hn4nxPJJ8/os5VEi8acpZSNnUe0b1WD3TDnsP/AJm/IrCjGVH/AAU3u6kafqnRhsUbikPV91Xq3L9CXc2fcT8NVh9YTdbDVW3gkcxf6LG/a6tM/wA2jUb1A1D2Vtleeg/BU9J+oKlTTKypyiWXflFetdsVIPEATv8ART6GLZV/qNAd+MWKMfgw0Bx8Qt4uvDZcPpDqbPD7Pc6NLs3Z5I7KDonWZHGN+iS3NHCGk3mDYyk1sY/T8Ddx9736KKM1JdoIYHgSHEagR5rw3KN/C2vqegoN+0ky/pVA4DcHyiUOcW/qFVCtU3Ba1k/EPeylHFFlz4mc7XHku+l6QnTS35Xn/JyT0t3gn0sWfNS2VuYhY/Nc50GKe0b+aMt7RmQHmfS/VaS9NR37VHHmF6Pnt3G0B5LocoWFxQeJBsdvJSC8r0aOrhUVzilTcXYfQmqdUHb5J1dRQEIQgBCEIAQhCAEIQgBCEIAQhCA4SmnlOOUXF4llMS9zWjmTCNpK7IZzTJAXc0raKZIidgNpKXReDBBB291UdsMT3bKb5IaHGbTuLKs5WjdGlGO6aRW/ZybuPjP3rW6XT2LotMOeASNrceQHBVbs5ougOdpJuDMeRgqyZUhrS5wOoS122oC08pXLFrg9OUWrNkXMHPYwvs1oEnTBdCYws1WNc2pWbqkw7w24EGIMp7HZqxgPeEBsHfiqFvaNurwPkxs1jh+ZCzm7S5NqcHKPGfMvIqtMd4fN0OB+kJNfLmVf6jA1/B7bHzCdyjM6NQkVabvhgGJMneANvNTg4NGxPIcVrHKMKl07WKfDUquHcQ4mpTOzou3o6PqtbgXiswscBpcItb181Hy6lqJL40t+Kdul1Ly+m1peQQGydPKOi2Vtvi4OGqrSxyYXH43u9dKpBcwlk3DiBsVMyl+oMAY1w4Ay63Eatlfuyyj3r6rgHue6btkARAA/VShVLbCC3awmOmkBfMulGM3Z4zx5drnpPU3jZIr8JhS3whoDL+Ex7ApvFVBRu6k/Sblwu0dbbBWlbEtaYJM26b7RMT6JygTFyT0iDHI9VpsV9qeflj99xj1WstHlnaLGg13PFmm4jjZV9DHgvH4Z35LXfxAyRjKf2imyACO9AuIdbXpGxBiY4EngvPHQ0kjbh1WU6OfEepQqRnDBvMjzp7CRqaQ3aeIngf1W1yvH960G3XovKclyrE1gXU6Z08yQwT0Ljf0WqyjA4qmZcW0o31PH0bNlnCdSjJW4MtRRpTTykzaVJ3F07QxXNQ/tQJAMT5wevokhw3DhfrP0Xv6fWwttkzxalGXKRdMeDsuqrp1iFOo4gHzXoJpq6OceQhCkAhCEAIQhACEIQAhCEBme0PaYUpp0vE8buEQ3p1KyuCxtTEVWsrPDzBgEwBJEgRvIA+Sn9pMtNFzjIIcJFtpOyx2JqFha4SCNjxkEwvl6usrVKzhUWE+Ec0pO+SZju0NalVf3TiPuwNobaCOdltcBj2Zhg3UcQHU3PbplwILXD4XtneDBXnlTGUjLqpLKhcXhwFpG4j3VnmGdv7ttSmZbvI5LppaiWnspZjImFRwdxvOME/AOP2ika7H/APmPwHgC1w+ExaDCVTrBtIdyw4nDOmaYJ7yiZ2HG+8iVdZL2qq/ZxVqNDqJcWE/EJHBzTwMpYZl1UhzWdy/fVRcaZB/6fD7L0JQ7xZ7lHXRlFKa+n47fFGfdTa8NbSxFSk0T/LrUnG53BfEkeasMHkjoE1GG8kspvBcOVyAArV2AYf6ePrN/7sY8/NsKHXyEOJL8yqEHcCmR/wDuFXK7fdfk36tN/wB1vk3/AATcJRp0r+FoG5JE/wCEzj+1NFlmu1HgGiZ4QDIEquOQZewzUrYiseRcym3/AOon3UjD59hMNbC0KTHfj+N//u6SqSrqOG0vhlkeBu6UpfZfkscso4qpTJrTRoaiYMsqVQYhpZJ0ttv57q//AOQDRAbIEXGw6LHYTO6tarLncDAM7/lxXKmZuhzSbkz+X5BeVrtVNSUYXWC8KHVy7c9jZNzVjtpHpbjaw/JOuqNcOTYFmmD6zEDyWHwebOphrQY8QJ5mTtCl4vNHOnkOEe5jdcfrVRK0s/v72EtF4vCa+n3fL4bXu4RvfeLpjG4s0hqMFg+9MbmIPNZ0Ypwb4bjczsZFrc/NNUc/cy5uCASOEH25/JT6y2rWt8P3JT1V3ve5ozWFQFpILKjSHCZMEQfYrLVMdQwj3UWUWMLYbOkEkbgucbmZ91a4TNWVIEAc4sfYdF552wxR+21mkzBbxmxY0jbbfZbxvUjaLNaFOKk1JGtzHOCNLw9rxNwDBEf2kCyqa2cOc4mZmefXZZqjidQLfX/CkYasYAdcDb/aylQjz3OleE0P/IuhpJNoG/D9U9h8yNN0VAdJMjyN1QtdNtjJ8oUutU1Na0x4Z4XuqdOPcOXY2uFzXXSd3YAIDiJJN9xAPqEvK8+loD7uHLiOdysx2dxrmVAAJB4fmpeFDdTjsATA9bAKy11fTwWyXytg8P0pTVOalHub/L8xbUFjI9x5qwBXnDcZ3DKhuS6AL2mbq87K9oe8d3TuUtPluCve0vpSFXZGSzJfc8+M/M1iEAoXqmgIQhACEIQAhCEBj+0+KHeQYIHDpZYPNKY1FoMjeeXorrFFjSXlw8QmCZIlZvF4kFxPORK+dq011nVeG+xzPLK7HUZYRIkX+qoaWaVQG0aLXOF/CAXOceNheFpsHhnVajabfvRfpxNt4C9L7P5PRwgcykwGTqc4xqM7kkjbpsphqIQVmrnTR0zmr9jznKMmzKpQNOm3u2PIeG1SGNBm5O5ExtCu8B2DxLrVXMoxu4O7xh6tFjHnC9EFRp5WtIFrJNbG6bRJid4+Y/forevNLtY646dL2Sho9hqIZBq1STs/WG+UN0wqPNOwOJa1zqWJFQjZhaWSOI16iJHy8lssXi6rRI0gb3MEjkQ7ZJp58PvfDMTaLibAmSFktWl7X3RuqVS14nlmadm8Thw19cEsPEEEA8nRt9OqiYfDiRpBBJgQDc8ABxXrWIzGnUGktD2vs5pMzJ2iOfFRMHlDKbnPpUNNhvOqLfccbXHJcsq6llP6HbTqbY2migyvJnU4fWcW22sCCbX9FUZ27u6moElvOItPHktvmDzIDjpkbEXPCFi8/wAW0OeweNtt+EE2gAWWKm5ytI2pPuu/0I2HxAqEEQYInpxuFaUHF0G5uZB5A2jh/teeVqr6by6l4T0uInYjipuC7UvAh4h34m/SOC6Z6KTV4Dq2eT0GtVIHnE77b3VVVADiRJBmYMgHhuqnLs+diT3TGl1XgALBo+892wHM+W8qzr4GrSLjUAMmDpJLTv4jq2N/ZYeryp4mXjJS4YzSzPug97gWsbueIAMiOfKOqyGPzY4is+q+xcRHOAA1s9YAlbpnZB2OaG1KrqVMbBsS48CQ7do5KBnP8NXUaZdSqOdH4gB6EDbzXdpo04w3PlnPUqeOxnKDx7K0wztgfNZ8tdSdoeII/cjmFZUMWLJVp+ReErl3SvKWSTykD59Fe5RlFKmwPry9xAc2m0kABwFnHfVxiysMLi8PREMp0wQNyNRjfd0nivPlKKeWWTb9lFJ2fP8AOYNpt6lOYzBup1Xg1P5bbyIkzw6GVfjOqBmWMaQB9wH0jhxThGHqt7x9Km8EgbnVyu2d1rTVLmWfkcOtoSrJXVjFYnGl72MBtIgTKusG0NcHAkEbQYj5Kww2W4DvLUQJiHa3+HyE7qNm2Rd011ajV1MF9JEaG8XEi7gPL5qlSKrS/pytb5fT/R5VfR1oWdsGyyLOW1YYDqIsTxBHMcrbq9CyHY/KGUh3oqCo57RcfDBvb2WtYV9Xpup011OTOIpCELcsCEIQAhCEB4lnvZysKjqgfpoyRrAD5O4ESOE7kbLN4qoaToLtbTcP06fRwmxHmvXKLW1GVKZbLSbtPI8jztPSJWFzrIa9KsWMYarDcOlolnw3JIDXjkeS+es5JTqJJPn3P4mDSJHYOs0PqO4+EcrGePmvQH1yBq8AEXLpJHIG37lYHsbhm0e9e+WeItG+7GyPCbgySD19VqcLnbLNgkD53m64dR4JNXwe3pqbdJWRMql7nyS4CILi3TO8aWzebfJVONzUs8DHAj8RiwB4AbzfdSMZigG2faTyH/tPHoFkcXmQbIaQB7g3v7rK1+DspxvyWBzYtAN+Ikk7RFwP1Kap1qlZ4pMBJJEgSQ0xBc4xYDmm8iyw4gh9UEUBubgvI+6wjhO5/PbUUcTSotLaLG022kNmXEWGp1y4+apUnCGHz5fk3c2n4Vd/YscuwtPDMsdT4hz+PkOQ/S6U7NmgzHG/M+pWdzHNYBkxIkfOFXYbEF5JBsTEzt1EcbLnSq1He9kjD1eL8VTLNNmTW4qkWDwuiWEGwdwt+/08xzF1SnULKgLXN3BB/d+a3gxOkwN+Xy257+yaz/DDE4ZzXAa2gFj4Etg7EzOn29lvpqrjLbUXzLpbF4eDzbE1ZdOx4Ktdhy9wDRqc4wANySbD1KexTHMeWvsR6yDsQeRV92AqU/tX8z4gx3d7/HYW6wTuvaUunHcjOVng33ZPJmYSk1oa3vHAd5UA8Tjc+IjgLgeiunV6PwkTqIgG997dbSo1fFtDDpJmBP5BZrG4w6rcON14zqylU3XLQobvcbM0iDDHNgmSI57EevNdxDJaZIBiACYbfbadJ+e6qMtxge3S4uki5BEAjaf7hupNLGMYYdH/AFnUDNgZ2IsRFtl0KeLswdOSdjA9qMjDy5sd29pkcQNzDSR8JuQEvs/2YbQZ32JdqqiC2l9xjpsXuPxnYxEDqtj2kx2H7s6wDDSWAzMgnqJAMHc8V56M6LqbtRMyZHCQtnUm42g7o2px3Zlg0Jz9wJbIINzIn1k/knWFlQt3p6iQHadTTYS0XHnc2t6ZGjiNr33/AGVpstxIqACo4xEHS4NJ+6Nxc7e6y2bMM0l7heLoVXkuDu8I1NqBpa0MIkeMk7WN7zzVfQxulx0x4tgRMX/Edrcd/JXznfZywsBax+oklp8RG8DTAEFtuZ4xZynjGn+jqmIhok6RtEDgrNRZnukl7ivwFJzn7QGHiJvNmkWkmRcniFZ5JmLu8NKoJbJGggGx3BIN/KFHY2q+W+MEAGYEkA2aWk+OI23n5J2g1rAKjdTXatL5+6fxRvvMj+6OCzatlYZZy3Jp5J2TY6lhC+m8PY5jocS4d2W7tc0cDpIlbjDVg4AtIIIkEbEHYhYHN6VGu0vru7trLB4ElwEGCwm95FlrchxjatNrqcaAABcEgjgQNoX0OirKUUlZeS/yfOTg6dRxLlC40rq7yQQhCAFxdQgPPMbT3glroIBFjfcSsvh89qUqwpVGh2owHCxPKeBW+zbAaTa9pWD7T0CL6Rq4Hl1HVeLrtHCV21dGElkr8Tnhc+fhkzHrHrsClfbi1sg3478dvPgsoKbi8anaSDtYw2B4iQbb+yk4ys5jR95u8tmPW0hYS00cJHs6fVRUVG5Z4nNHGZP78lVVsbM3v++Cp35jJUvs9/NxDRNmHWeukggepWq0qgnJnStRd2R6tiMToYymLNaA1sWFrSOSgvrESbSfyPAqNiK+oDhe82Hom3ViLC144nleV4ap9/M699lZHMU4ug8+EbKdhqWhgHn+/wA1Ea8WUqk6J1Te3vEfKyvJYsZuVyS6rqgzHI3vyATbsUREHeY6RzjiotUnc7T+k7+qa7yxdtfY7nhb5eyp07llIq+0WEbVpuIgVG+LVBvEnSqz+H1Zgr1Hu3bTOnkNRAc6YsYgT/cVd4okAHisnmGE7lwq4fW5xcQ6mDqLg7drQBJvfj7L09K99N0m+eDKsrNTXzPQX5trJbIEcOJi3PeAo2I11XinSY57zIIaAY8yRAF9zAVz2c7G0WUmPxQc+t8ZaXFrGgzDCB8UTJ5notdRZToNAo0g1p/A3iLXIH1XJ0qcZYfBL1VsRRkcL2UxQue5Hk83gcDp3Sahcw93XaBItZpj8JYW/dJEEDktk3E6plwbYxBm1r8Cbqj7TZWTRNWS+pS8QImS2xcCPIE+Y6lJRv7KM4V5N2nYqu0D2mg6kSLeJjWmQJOx5yDY72XlNeoaTyDsT/r2W/xGbNqMFOm25d4RO883HYX32tdaDKcnwuHcypUaKleBD33DTF+7aR4Tfc36ropVY014+C0lKPHJ5jhsULTy/wAq2wlcWjeV6fXxdCsO7fRZUa6xkA7deB22iFQZl2Kw9Rp+yF1KqAS1rnufTdxh2rU5vKQbciq9SlV4f1Cqyj7SsMZdmTTLHta4WIB4OAsQTt/lXrKBcw9y06TBLZgNvcAX1Xna1+ixea5JiMKAajdbeL6epzWkCTqsCPMiPom8vzp7CC1xER7R+aytOK80X2xnmLNHjszdLNJ0gyTa88eu1/8AUqTha7aj3NeG3F4vLuDm9eqr8zxDq9EVPDYRqtb4hebixsOnRVlLEukGdgb+vD98VVp8ohJWsd7UYOo2sxhcS0tkG+mZOqJ9PmtJ2Co1hW2ikGkOM7ndtufGVgs5z4vrsYTYNiTsNRJueey3v8OMcQ99Ilrg4ag4SYIjc7AfmvR0yiq0Nya8j5/UuPWa956GwpabTgX0ABCEIAXF1CAp8JUZVaA70P5KDj8ia/VqAcIMefBVeDxhpnmOI/MdVqMHiA9oIMj6JhkWPJc97INa7vGC15bzi7Qekx7rI5jRqNcSZE3nnygixXvWYZbINpaVhM77KuhwYCQeA3HS+4XDqKDb3RRRo8ixbzMw2fID3U7sm4/aOAlh+oi6k5xgDRfpfQeGzHel9wTtLQ0Bt+c+aoi40qmphnSfJQ47ouHextSntkmenEju5G+q5/IeSqMXml7HY7cDHTjZOYfHaqVE7BzJPD4iXT8iB6KlzSgWEuHwn2J4eS8WlSW9xkdVPWXnKL88Fxh835gfT6q3qY9rogySPQHjc9RbzWcySoWNNRvxElrTyAHijz1AeiucvoUMQT4zQqncEB1InjYQ5gPMao5QpnShdon1+CqOMvqS3Pnf4jbTtBE2I/e6YquEySY5z877Hgl4um/Dyyo3S6ZaRc3MBzXfeYRsfNQ9W5Gxkj0mZ+iz6VjvjO+TmMq2na315ytH2KyRrQ3E1AXGJaIgM1Dc8zePmqDL8vdiazWkeEXedwADt1k2hb2rUa1oYDEAAW3tx5Ss60+nGyeWXvfA3jszeDZ1+N4ABjj8v2FV4rMKlEt8RIfJjw2E2MSSCRzSM3xTWwQTqiHEDfkAqA48mRY8ifisIsfVZU4bkaKyXBp/+aY4hzdTCDIv4ZvqGn8Jta3FX+ErhwLJ8V+ojiDeCPysvNKDoJLT4SRHT9yVednsY4VGyS28TEzw24rRxcHcpKKawUjsKMJmD2U3FzGM1smxbrkAHnHiE9BzV9SwZdpqawA7YEE+K/hMG1hv7Ki7fsFPMGObcvolrr/ea4OBPCfEUnAYt3My0AwOvGeS6K9Nu0ucf9+5NKd48m3qO3Ic3VFm3k24OgSfom6uYvpgaXBrYLg5ohpPG/3nFt9zw4qt/wCXq93MiDAiJiNtx0slYMl8aw2JaLnwg3i5+G3p84XMnfki3maPA56148XiI47E77Dfgs5nfY0EOq4Q6mw5xpGS4Rcd1pEuvbSel1V1O8pVajgC0C/AwDsTvYwtd2cqDRZ/iEjebxJA/t69fNWi5wecorKCit0DC4WtLIiIgm/5fvZOtqNgNMi9/LoFbdvsAKQOIoscQ50Vmt4atqongTY9SDxWDdmDny1gdqd4Z4ibcOK66WndTMTKWoiuR+qO/rkUPCJ06m7kNEb7g843hev9gezrqDDUeSS8DfeBtJWf/h92Q0NDnN0/Ur1JjYEBe9RpKCPHnmTZx+yWm6p2HMpxbkAhCEAIQhAedSpGCxjqTpb6jgf3zUddUA2OXZi2qJbvxaf37qRWoNcNhPJYik4tILSQRsQr7A5yHeGrY/iG3ryUkEfH5a10hzQR1ErzztN/DZryamGcKb/wH4D5fh+i9ceZF7jmP3dV2KowJ3HP9eSq4kM8WyfKsRhv61gzUKdPw/EXSXB25FyR1+Rs6tWm+n/OYC7Z3iOogj737Ox22Vz2re2f5b2tfEXG/QH/AF5rzzH167dQNgbGAP3wXhVYdSq82OeXNyxxGOpCGU2hjW2ABJ9TJMkzvuomIr6C1073a4cY/NUYoPc175kM0z5udpH5qXlk1G1GOu3Tq3BhwIEiOMErd0Ipbm/iQ1fLN/kmObiqXd1odpuCLFpP3m8trtNjHkRSPxDWVSNQc1sgO3BIbvbeSPQuVT2YtUq0qlQ0xUY5ragkw4jw+65U7M4sjxYjDuEyfE8aud+64rNUoRk1KSS7XOzTajpppvHY3eQNFOmXk+Kp1FgNh+fqpP8AyAl3MgkX/VZOlmbgQx0U7xbYWFpHJXPfWBEWg+8yvLrUnvuz3ISTWDuZv1m9ja3KNxHoqwUmuDuZ4G5EbbRJKsMQZeTv+tuHJQ9OmTxLoJN/UDmtKeFYs2KawtsBcWBPXxX+al4SqSGiB5bkQJJIH15KIHEeGwgySZvNp3sefkEmrWipxkE32n05K047iu4O29Rj3se0Q7S0eRHh9BH7uuZR42E79N9gf0VP2lxvgj9lW/Ywgsk9Pr+/dbVE1QUmVjLxWLRr3OBt4RuDtNo9dx8k5gazxF4EkiRezgbD39FaCm3Zw4TfYEC2/T98FU1opFxMuEWM8XEbuvEE7m264Yy34Ni4a5rtNSrTGkSCYA1GxAdNyDEzxhQRmAFQmm0NbcuYLN6wPu7AxtZMOxBNMNLrW3PE/lZRWjS43vxvvdWUW+SVZGjoUxiqFek4j+YxzYn4SbsLYM2cGm3JUf8ADDsgXOFepPdskMB+8fxHy+vkrjs1TmoA34nEDbYTJJ6ACflzXpOEwjWNDWgBoEACwXs+iqb2ybWL4PL1+3erCsNRAHkpCFFxNaTob8R9hzXrnCLpHU4ngLDz4p9JpsDQAOCUgBCEIDkoXYQgPPnMSQFKexN6UAgBKDUoBKAQgewuJczY25Hb/CsaeMa7+137+aqwEodVJAnOMmpVh4mgH8QFvULG5v2WiSJcOmy3TCRsbJt9+CznRhLLRRxTPKqmWhge0ss8AOEbwZB8wVXjBCnLmSZBaAdhJH6L1fE4Fj9wPRVlbJG8AD6LGpQ3Jpdyrizzujh9GrUDcEagJieNr/JM5XiruDnjSwwTO0mAt1WyMcoUL/4/BMRfpKxlplbBGwxuMzUPc802HuwQwVIjUbT/AK5J/B497SATIOx+SvMx7EurQS9w07AQAPJoEBRf/ieKYPA5rwOBEHz43VammusI9ChX2qzJH/KtIi7T14xG31Uelie8iBJuCORvf3UR+X4hgGpjZG0nblcC/t5KFiTWpzLDq4ua78rFcT0yTs8M6fWo+ZbVsZH90tjyvumml9V2lgLnXtPAcSTYDqqvCUqtUgFkDmSB9JKtc9DsDhqZaC6tWeZdGzGiwAuRc78Y8lPRztVmzGpq0uOSl7W5XiqbA+pRc2nMF4cx7Zm0ljjpk844K4/hvinO1AW0RLjOkSYGqAd+SosP2qxjTEa2Gzqb2F7Hg7tcDwKsMR2lqPLW0cIzDULF1OnNyJl2oxz2jguupRnKhsaV/czmjqakW5dzf4nF6AA4ybRfcE7jnt7Ksx+Lb3Ya4GZNucfBEenskZ/TLaGHfSfJe7wkiTpc0E7HnHzVD3tKdDn1qjpu/u2imHdGai6o3qSPLgvKo6O2XydsfSC2JtZDE5iDUZB5C1xtAEK4wDK1U2Bg8XXPPwt4b8VYZNlDi2X+K9o2I4cNlu8gyR0T8I9Z9169HRxaTaM3rJtCewuTuphz3AyYALviPM+S2YUZ9ZlJviIEKrxWZufZvhbz4nyXfGKirI5ZScndlhisbfQzxOPsnsJh9Avdx3KhZVA23PHirRSQCEIQAhCEAIQhAY6sxR3BWFZqhVGoQNSiUlyTKAeDkoOUbUuh6kEkOSxV5qLrXdakgkuaD1TL6XL3/VN60oV+aECHAjcfmEqkWcWg+Rhd70LjwDwBSwsSmU6Z2JHn+oS/sY4EFVp6Ehc71wUWJJWLygVBBCzua9l6h+ET1H6K7bj3DmnW5w4cSsqtGNRWkQ43MXl/Z+q139J3nED5lWVfs6+qZqxO17wPRaYZ8Yi3yCadnE8GrGGipwdyvTRQ0+yNPjPspVDsrRH3Z81YHNejUg5oeYC6FTiuxOwS7siXua9pAaxpDGwfC4/ebf184XcD2Io0yC8i3OB7Lj82efvO9EwcUTwJ8zKhU4J3SLbUaelVw1EAM8RHJIxGevNmwwfMrPNeT/hP0mq5Ymd6SZJJPM3TrCo7U40qQW+WVLq8as1ljvEtK3ZAdQhCgAhCEAIQhAZx7VFq01PcE05qAqqjEw5qs6tNRKlNCCGUmU89iacFIOal3UkFcQDmpcJSJRKA6XLmtcKSVIF96VzveiQuQgFl4SCiEaUAksSe7ToalBiEjHdJQoqQGJbWKAR20U62mn20061iAZZTTzWpYalhqASEpK0o0pYErKvjWpCzeUM8UrSBACEIUAEIQgBCEICiKbKEIBt6jVQhCEEWoo7kIQDLklCFIBcQhACEIQHEIQhILq4hSBQSwhCAW1OBCEA41LCEKAKCcahCkCkIQgLLKldsQhQwKQhCgAhCEAIQhAf/2Q=="/>
          <p:cNvSpPr>
            <a:spLocks noChangeAspect="1" noChangeArrowheads="1"/>
          </p:cNvSpPr>
          <p:nvPr/>
        </p:nvSpPr>
        <p:spPr bwMode="auto">
          <a:xfrm>
            <a:off x="160338" y="-144463"/>
            <a:ext cx="304800" cy="304801"/>
          </a:xfrm>
          <a:prstGeom prst="rect">
            <a:avLst/>
          </a:prstGeom>
          <a:noFill/>
          <a:ln w="9525">
            <a:noFill/>
            <a:miter lim="800000"/>
            <a:headEnd/>
            <a:tailEnd/>
          </a:ln>
        </p:spPr>
        <p:txBody>
          <a:bodyPr/>
          <a:lstStyle/>
          <a:p>
            <a:pPr eaLnBrk="0" hangingPunct="0"/>
            <a:endParaRPr lang="es-ES"/>
          </a:p>
        </p:txBody>
      </p:sp>
      <p:sp>
        <p:nvSpPr>
          <p:cNvPr id="5" name="AutoShape 11" descr="data:image/jpeg;base64,/9j/4AAQSkZJRgABAQAAAQABAAD/2wCEAAkGBxQSEhQUEhQUFBQVFxgXGBUYGBcVFxgYFhcXFxUVFRUYHCghGBolHRcXITEhJSkrLi4uFx8zODMsNygtMCsBCgoKDg0OGxAQGywmHyYsLCwyNCwwLC8sLzQvNCwsLCwsMCwvLCwsLDQsLC8sLCwsLCwsLDUsLCwsLywsLTQsLP/AABEIAMIBAwMBIgACEQEDEQH/xAAbAAABBQEBAAAAAAAAAAAAAAAAAgMEBQYBB//EADwQAAEDAgQDBgMGBgICAwAAAAEAAhEDIQQFEjFBUWEGEyJxgaEykbEUQlLB0fAHIzNi4fEVckOSFqLC/8QAGgEBAAMBAQEAAAAAAAAAAAAAAAECAwQFBv/EADARAAIBAwMCAgoBBQAAAAAAAAABAgMRIQQSMRNBIlEFFDJhcYGRodHwwSNCseHx/9oADAMBAAIRAxEAPwD25CEIAQhcLoQHUJp1ceabOIPJBckoUM1jzSDW6lTYi5PQoAxHVd+1dVBJOQoP2rqutxXVG0ssE1CjNxN4kSnO+5hUjOMuGS4tcjqE2K4Sw4FXIOoQhACEIQAhCEAIQhACEIQAhCEAIQhACEIQAhCEALhKCkFAcc8ppy69ySxpdc2H1UkCC/kkuY7jA8zCg5pm4pCGw36rJ5hn4nxPJJ8/os5VEi8acpZSNnUe0b1WD3TDnsP/AJm/IrCjGVH/AAU3u6kafqnRhsUbikPV91Xq3L9CXc2fcT8NVh9YTdbDVW3gkcxf6LG/a6tM/wA2jUb1A1D2Vtleeg/BU9J+oKlTTKypyiWXflFetdsVIPEATv8ART6GLZV/qNAd+MWKMfgw0Bx8Qt4uvDZcPpDqbPD7Pc6NLs3Z5I7KDonWZHGN+iS3NHCGk3mDYyk1sY/T8Ddx9736KKM1JdoIYHgSHEagR5rw3KN/C2vqegoN+0ky/pVA4DcHyiUOcW/qFVCtU3Ba1k/EPeylHFFlz4mc7XHku+l6QnTS35Xn/JyT0t3gn0sWfNS2VuYhY/Nc50GKe0b+aMt7RmQHmfS/VaS9NR37VHHmF6Pnt3G0B5LocoWFxQeJBsdvJSC8r0aOrhUVzilTcXYfQmqdUHb5J1dRQEIQgBCEIAQhCAEIQgBCEIAQhCA4SmnlOOUXF4llMS9zWjmTCNpK7IZzTJAXc0raKZIidgNpKXReDBBB291UdsMT3bKb5IaHGbTuLKs5WjdGlGO6aRW/ZybuPjP3rW6XT2LotMOeASNrceQHBVbs5ougOdpJuDMeRgqyZUhrS5wOoS122oC08pXLFrg9OUWrNkXMHPYwvs1oEnTBdCYws1WNc2pWbqkw7w24EGIMp7HZqxgPeEBsHfiqFvaNurwPkxs1jh+ZCzm7S5NqcHKPGfMvIqtMd4fN0OB+kJNfLmVf6jA1/B7bHzCdyjM6NQkVabvhgGJMneANvNTg4NGxPIcVrHKMKl07WKfDUquHcQ4mpTOzou3o6PqtbgXiswscBpcItb181Hy6lqJL40t+Kdul1Ly+m1peQQGydPKOi2Vtvi4OGqrSxyYXH43u9dKpBcwlk3DiBsVMyl+oMAY1w4Ay63Eatlfuyyj3r6rgHue6btkARAA/VShVLbCC3awmOmkBfMulGM3Z4zx5drnpPU3jZIr8JhS3whoDL+Ex7ApvFVBRu6k/Sblwu0dbbBWlbEtaYJM26b7RMT6JygTFyT0iDHI9VpsV9qeflj99xj1WstHlnaLGg13PFmm4jjZV9DHgvH4Z35LXfxAyRjKf2imyACO9AuIdbXpGxBiY4EngvPHQ0kjbh1WU6OfEepQqRnDBvMjzp7CRqaQ3aeIngf1W1yvH960G3XovKclyrE1gXU6Z08yQwT0Ljf0WqyjA4qmZcW0o31PH0bNlnCdSjJW4MtRRpTTykzaVJ3F07QxXNQ/tQJAMT5wevokhw3DhfrP0Xv6fWwttkzxalGXKRdMeDsuqrp1iFOo4gHzXoJpq6OceQhCkAhCEAIQhACEIQAhCEBme0PaYUpp0vE8buEQ3p1KyuCxtTEVWsrPDzBgEwBJEgRvIA+Sn9pMtNFzjIIcJFtpOyx2JqFha4SCNjxkEwvl6usrVKzhUWE+Ec0pO+SZju0NalVf3TiPuwNobaCOdltcBj2Zhg3UcQHU3PbplwILXD4XtneDBXnlTGUjLqpLKhcXhwFpG4j3VnmGdv7ttSmZbvI5LppaiWnspZjImFRwdxvOME/AOP2ika7H/APmPwHgC1w+ExaDCVTrBtIdyw4nDOmaYJ7yiZ2HG+8iVdZL2qq/ZxVqNDqJcWE/EJHBzTwMpYZl1UhzWdy/fVRcaZB/6fD7L0JQ7xZ7lHXRlFKa+n47fFGfdTa8NbSxFSk0T/LrUnG53BfEkeasMHkjoE1GG8kspvBcOVyAArV2AYf6ePrN/7sY8/NsKHXyEOJL8yqEHcCmR/wDuFXK7fdfk36tN/wB1vk3/AATcJRp0r+FoG5JE/wCEzj+1NFlmu1HgGiZ4QDIEquOQZewzUrYiseRcym3/AOon3UjD59hMNbC0KTHfj+N//u6SqSrqOG0vhlkeBu6UpfZfkscso4qpTJrTRoaiYMsqVQYhpZJ0ttv57q//AOQDRAbIEXGw6LHYTO6tarLncDAM7/lxXKmZuhzSbkz+X5BeVrtVNSUYXWC8KHVy7c9jZNzVjtpHpbjaw/JOuqNcOTYFmmD6zEDyWHwebOphrQY8QJ5mTtCl4vNHOnkOEe5jdcfrVRK0s/v72EtF4vCa+n3fL4bXu4RvfeLpjG4s0hqMFg+9MbmIPNZ0Ypwb4bjczsZFrc/NNUc/cy5uCASOEH25/JT6y2rWt8P3JT1V3ve5ozWFQFpILKjSHCZMEQfYrLVMdQwj3UWUWMLYbOkEkbgucbmZ91a4TNWVIEAc4sfYdF552wxR+21mkzBbxmxY0jbbfZbxvUjaLNaFOKk1JGtzHOCNLw9rxNwDBEf2kCyqa2cOc4mZmefXZZqjidQLfX/CkYasYAdcDb/aylQjz3OleE0P/IuhpJNoG/D9U9h8yNN0VAdJMjyN1QtdNtjJ8oUutU1Na0x4Z4XuqdOPcOXY2uFzXXSd3YAIDiJJN9xAPqEvK8+loD7uHLiOdysx2dxrmVAAJB4fmpeFDdTjsATA9bAKy11fTwWyXytg8P0pTVOalHub/L8xbUFjI9x5qwBXnDcZ3DKhuS6AL2mbq87K9oe8d3TuUtPluCve0vpSFXZGSzJfc8+M/M1iEAoXqmgIQhACEIQAhCEBj+0+KHeQYIHDpZYPNKY1FoMjeeXorrFFjSXlw8QmCZIlZvF4kFxPORK+dq011nVeG+xzPLK7HUZYRIkX+qoaWaVQG0aLXOF/CAXOceNheFpsHhnVajabfvRfpxNt4C9L7P5PRwgcykwGTqc4xqM7kkjbpsphqIQVmrnTR0zmr9jznKMmzKpQNOm3u2PIeG1SGNBm5O5ExtCu8B2DxLrVXMoxu4O7xh6tFjHnC9EFRp5WtIFrJNbG6bRJid4+Y/forevNLtY646dL2Sho9hqIZBq1STs/WG+UN0wqPNOwOJa1zqWJFQjZhaWSOI16iJHy8lssXi6rRI0gb3MEjkQ7ZJp58PvfDMTaLibAmSFktWl7X3RuqVS14nlmadm8Thw19cEsPEEEA8nRt9OqiYfDiRpBBJgQDc8ABxXrWIzGnUGktD2vs5pMzJ2iOfFRMHlDKbnPpUNNhvOqLfccbXHJcsq6llP6HbTqbY2migyvJnU4fWcW22sCCbX9FUZ27u6moElvOItPHktvmDzIDjpkbEXPCFi8/wAW0OeweNtt+EE2gAWWKm5ytI2pPuu/0I2HxAqEEQYInpxuFaUHF0G5uZB5A2jh/teeVqr6by6l4T0uInYjipuC7UvAh4h34m/SOC6Z6KTV4Dq2eT0GtVIHnE77b3VVVADiRJBmYMgHhuqnLs+diT3TGl1XgALBo+892wHM+W8qzr4GrSLjUAMmDpJLTv4jq2N/ZYeryp4mXjJS4YzSzPug97gWsbueIAMiOfKOqyGPzY4is+q+xcRHOAA1s9YAlbpnZB2OaG1KrqVMbBsS48CQ7do5KBnP8NXUaZdSqOdH4gB6EDbzXdpo04w3PlnPUqeOxnKDx7K0wztgfNZ8tdSdoeII/cjmFZUMWLJVp+ReErl3SvKWSTykD59Fe5RlFKmwPry9xAc2m0kABwFnHfVxiysMLi8PREMp0wQNyNRjfd0nivPlKKeWWTb9lFJ2fP8AOYNpt6lOYzBup1Xg1P5bbyIkzw6GVfjOqBmWMaQB9wH0jhxThGHqt7x9Km8EgbnVyu2d1rTVLmWfkcOtoSrJXVjFYnGl72MBtIgTKusG0NcHAkEbQYj5Kww2W4DvLUQJiHa3+HyE7qNm2Rd011ajV1MF9JEaG8XEi7gPL5qlSKrS/pytb5fT/R5VfR1oWdsGyyLOW1YYDqIsTxBHMcrbq9CyHY/KGUh3oqCo57RcfDBvb2WtYV9Xpup011OTOIpCELcsCEIQAhCEB4lnvZysKjqgfpoyRrAD5O4ESOE7kbLN4qoaToLtbTcP06fRwmxHmvXKLW1GVKZbLSbtPI8jztPSJWFzrIa9KsWMYarDcOlolnw3JIDXjkeS+es5JTqJJPn3P4mDSJHYOs0PqO4+EcrGePmvQH1yBq8AEXLpJHIG37lYHsbhm0e9e+WeItG+7GyPCbgySD19VqcLnbLNgkD53m64dR4JNXwe3pqbdJWRMql7nyS4CILi3TO8aWzebfJVONzUs8DHAj8RiwB4AbzfdSMZigG2faTyH/tPHoFkcXmQbIaQB7g3v7rK1+DspxvyWBzYtAN+Ikk7RFwP1Kap1qlZ4pMBJJEgSQ0xBc4xYDmm8iyw4gh9UEUBubgvI+6wjhO5/PbUUcTSotLaLG022kNmXEWGp1y4+apUnCGHz5fk3c2n4Vd/YscuwtPDMsdT4hz+PkOQ/S6U7NmgzHG/M+pWdzHNYBkxIkfOFXYbEF5JBsTEzt1EcbLnSq1He9kjD1eL8VTLNNmTW4qkWDwuiWEGwdwt+/08xzF1SnULKgLXN3BB/d+a3gxOkwN+Xy257+yaz/DDE4ZzXAa2gFj4Etg7EzOn29lvpqrjLbUXzLpbF4eDzbE1ZdOx4Ktdhy9wDRqc4wANySbD1KexTHMeWvsR6yDsQeRV92AqU/tX8z4gx3d7/HYW6wTuvaUunHcjOVng33ZPJmYSk1oa3vHAd5UA8Tjc+IjgLgeiunV6PwkTqIgG997dbSo1fFtDDpJmBP5BZrG4w6rcON14zqylU3XLQobvcbM0iDDHNgmSI57EevNdxDJaZIBiACYbfbadJ+e6qMtxge3S4uki5BEAjaf7hupNLGMYYdH/AFnUDNgZ2IsRFtl0KeLswdOSdjA9qMjDy5sd29pkcQNzDSR8JuQEvs/2YbQZ32JdqqiC2l9xjpsXuPxnYxEDqtj2kx2H7s6wDDSWAzMgnqJAMHc8V56M6LqbtRMyZHCQtnUm42g7o2px3Zlg0Jz9wJbIINzIn1k/knWFlQt3p6iQHadTTYS0XHnc2t6ZGjiNr33/AGVpstxIqACo4xEHS4NJ+6Nxc7e6y2bMM0l7heLoVXkuDu8I1NqBpa0MIkeMk7WN7zzVfQxulx0x4tgRMX/Edrcd/JXznfZywsBax+oklp8RG8DTAEFtuZ4xZynjGn+jqmIhok6RtEDgrNRZnukl7ivwFJzn7QGHiJvNmkWkmRcniFZ5JmLu8NKoJbJGggGx3BIN/KFHY2q+W+MEAGYEkA2aWk+OI23n5J2g1rAKjdTXatL5+6fxRvvMj+6OCzatlYZZy3Jp5J2TY6lhC+m8PY5jocS4d2W7tc0cDpIlbjDVg4AtIIIkEbEHYhYHN6VGu0vru7trLB4ElwEGCwm95FlrchxjatNrqcaAABcEgjgQNoX0OirKUUlZeS/yfOTg6dRxLlC40rq7yQQhCAFxdQgPPMbT3glroIBFjfcSsvh89qUqwpVGh2owHCxPKeBW+zbAaTa9pWD7T0CL6Rq4Hl1HVeLrtHCV21dGElkr8Tnhc+fhkzHrHrsClfbi1sg3478dvPgsoKbi8anaSDtYw2B4iQbb+yk4ys5jR95u8tmPW0hYS00cJHs6fVRUVG5Z4nNHGZP78lVVsbM3v++Cp35jJUvs9/NxDRNmHWeukggepWq0qgnJnStRd2R6tiMToYymLNaA1sWFrSOSgvrESbSfyPAqNiK+oDhe82Hom3ViLC144nleV4ap9/M699lZHMU4ug8+EbKdhqWhgHn+/wA1Ea8WUqk6J1Te3vEfKyvJYsZuVyS6rqgzHI3vyATbsUREHeY6RzjiotUnc7T+k7+qa7yxdtfY7nhb5eyp07llIq+0WEbVpuIgVG+LVBvEnSqz+H1Zgr1Hu3bTOnkNRAc6YsYgT/cVd4okAHisnmGE7lwq4fW5xcQ6mDqLg7drQBJvfj7L09K99N0m+eDKsrNTXzPQX5trJbIEcOJi3PeAo2I11XinSY57zIIaAY8yRAF9zAVz2c7G0WUmPxQc+t8ZaXFrGgzDCB8UTJ5notdRZToNAo0g1p/A3iLXIH1XJ0qcZYfBL1VsRRkcL2UxQue5Hk83gcDp3Sahcw93XaBItZpj8JYW/dJEEDktk3E6plwbYxBm1r8Cbqj7TZWTRNWS+pS8QImS2xcCPIE+Y6lJRv7KM4V5N2nYqu0D2mg6kSLeJjWmQJOx5yDY72XlNeoaTyDsT/r2W/xGbNqMFOm25d4RO883HYX32tdaDKcnwuHcypUaKleBD33DTF+7aR4Tfc36ropVY014+C0lKPHJ5jhsULTy/wAq2wlcWjeV6fXxdCsO7fRZUa6xkA7deB22iFQZl2Kw9Rp+yF1KqAS1rnufTdxh2rU5vKQbciq9SlV4f1Cqyj7SsMZdmTTLHta4WIB4OAsQTt/lXrKBcw9y06TBLZgNvcAX1Xna1+ixea5JiMKAajdbeL6epzWkCTqsCPMiPom8vzp7CC1xER7R+aytOK80X2xnmLNHjszdLNJ0gyTa88eu1/8AUqTha7aj3NeG3F4vLuDm9eqr8zxDq9EVPDYRqtb4hebixsOnRVlLEukGdgb+vD98VVp8ohJWsd7UYOo2sxhcS0tkG+mZOqJ9PmtJ2Co1hW2ikGkOM7ndtufGVgs5z4vrsYTYNiTsNRJueey3v8OMcQ99Ilrg4ag4SYIjc7AfmvR0yiq0Nya8j5/UuPWa956GwpabTgX0ABCEIAXF1CAp8JUZVaA70P5KDj8ia/VqAcIMefBVeDxhpnmOI/MdVqMHiA9oIMj6JhkWPJc97INa7vGC15bzi7Qekx7rI5jRqNcSZE3nnygixXvWYZbINpaVhM77KuhwYCQeA3HS+4XDqKDb3RRRo8ixbzMw2fID3U7sm4/aOAlh+oi6k5xgDRfpfQeGzHel9wTtLQ0Bt+c+aoi40qmphnSfJQ47ouHextSntkmenEju5G+q5/IeSqMXml7HY7cDHTjZOYfHaqVE7BzJPD4iXT8iB6KlzSgWEuHwn2J4eS8WlSW9xkdVPWXnKL88Fxh835gfT6q3qY9rogySPQHjc9RbzWcySoWNNRvxElrTyAHijz1AeiucvoUMQT4zQqncEB1InjYQ5gPMao5QpnShdon1+CqOMvqS3Pnf4jbTtBE2I/e6YquEySY5z877Hgl4um/Dyyo3S6ZaRc3MBzXfeYRsfNQ9W5Gxkj0mZ+iz6VjvjO+TmMq2na315ytH2KyRrQ3E1AXGJaIgM1Dc8zePmqDL8vdiazWkeEXedwADt1k2hb2rUa1oYDEAAW3tx5Ss60+nGyeWXvfA3jszeDZ1+N4ABjj8v2FV4rMKlEt8RIfJjw2E2MSSCRzSM3xTWwQTqiHEDfkAqA48mRY8ifisIsfVZU4bkaKyXBp/+aY4hzdTCDIv4ZvqGn8Jta3FX+ErhwLJ8V+ojiDeCPysvNKDoJLT4SRHT9yVednsY4VGyS28TEzw24rRxcHcpKKawUjsKMJmD2U3FzGM1smxbrkAHnHiE9BzV9SwZdpqawA7YEE+K/hMG1hv7Ki7fsFPMGObcvolrr/ea4OBPCfEUnAYt3My0AwOvGeS6K9Nu0ucf9+5NKd48m3qO3Ic3VFm3k24OgSfom6uYvpgaXBrYLg5ohpPG/3nFt9zw4qt/wCXq93MiDAiJiNtx0slYMl8aw2JaLnwg3i5+G3p84XMnfki3maPA56148XiI47E77Dfgs5nfY0EOq4Q6mw5xpGS4Rcd1pEuvbSel1V1O8pVajgC0C/AwDsTvYwtd2cqDRZ/iEjebxJA/t69fNWi5wecorKCit0DC4WtLIiIgm/5fvZOtqNgNMi9/LoFbdvsAKQOIoscQ50Vmt4atqongTY9SDxWDdmDny1gdqd4Z4ibcOK66WndTMTKWoiuR+qO/rkUPCJ06m7kNEb7g843hev9gezrqDDUeSS8DfeBtJWf/h92Q0NDnN0/Ur1JjYEBe9RpKCPHnmTZx+yWm6p2HMpxbkAhCEAIQhAedSpGCxjqTpb6jgf3zUddUA2OXZi2qJbvxaf37qRWoNcNhPJYik4tILSQRsQr7A5yHeGrY/iG3ryUkEfH5a10hzQR1ErzztN/DZryamGcKb/wH4D5fh+i9ceZF7jmP3dV2KowJ3HP9eSq4kM8WyfKsRhv61gzUKdPw/EXSXB25FyR1+Rs6tWm+n/OYC7Z3iOogj737Ox22Vz2re2f5b2tfEXG/QH/AF5rzzH167dQNgbGAP3wXhVYdSq82OeXNyxxGOpCGU2hjW2ABJ9TJMkzvuomIr6C1073a4cY/NUYoPc175kM0z5udpH5qXlk1G1GOu3Tq3BhwIEiOMErd0Ipbm/iQ1fLN/kmObiqXd1odpuCLFpP3m8trtNjHkRSPxDWVSNQc1sgO3BIbvbeSPQuVT2YtUq0qlQ0xUY5ragkw4jw+65U7M4sjxYjDuEyfE8aud+64rNUoRk1KSS7XOzTajpppvHY3eQNFOmXk+Kp1FgNh+fqpP8AyAl3MgkX/VZOlmbgQx0U7xbYWFpHJXPfWBEWg+8yvLrUnvuz3ISTWDuZv1m9ja3KNxHoqwUmuDuZ4G5EbbRJKsMQZeTv+tuHJQ9OmTxLoJN/UDmtKeFYs2KawtsBcWBPXxX+al4SqSGiB5bkQJJIH15KIHEeGwgySZvNp3sefkEmrWipxkE32n05K047iu4O29Rj3se0Q7S0eRHh9BH7uuZR42E79N9gf0VP2lxvgj9lW/Ywgsk9Pr+/dbVE1QUmVjLxWLRr3OBt4RuDtNo9dx8k5gazxF4EkiRezgbD39FaCm3Zw4TfYEC2/T98FU1opFxMuEWM8XEbuvEE7m264Yy34Ni4a5rtNSrTGkSCYA1GxAdNyDEzxhQRmAFQmm0NbcuYLN6wPu7AxtZMOxBNMNLrW3PE/lZRWjS43vxvvdWUW+SVZGjoUxiqFek4j+YxzYn4SbsLYM2cGm3JUf8ADDsgXOFepPdskMB+8fxHy+vkrjs1TmoA34nEDbYTJJ6ACflzXpOEwjWNDWgBoEACwXs+iqb2ybWL4PL1+3erCsNRAHkpCFFxNaTob8R9hzXrnCLpHU4ngLDz4p9JpsDQAOCUgBCEIDkoXYQgPPnMSQFKexN6UAgBKDUoBKAQgewuJczY25Hb/CsaeMa7+137+aqwEodVJAnOMmpVh4mgH8QFvULG5v2WiSJcOmy3TCRsbJt9+CznRhLLRRxTPKqmWhge0ss8AOEbwZB8wVXjBCnLmSZBaAdhJH6L1fE4Fj9wPRVlbJG8AD6LGpQ3Jpdyrizzujh9GrUDcEagJieNr/JM5XiruDnjSwwTO0mAt1WyMcoUL/4/BMRfpKxlplbBGwxuMzUPc802HuwQwVIjUbT/AK5J/B497SATIOx+SvMx7EurQS9w07AQAPJoEBRf/ieKYPA5rwOBEHz43VammusI9ChX2qzJH/KtIi7T14xG31Uelie8iBJuCORvf3UR+X4hgGpjZG0nblcC/t5KFiTWpzLDq4ua78rFcT0yTs8M6fWo+ZbVsZH90tjyvumml9V2lgLnXtPAcSTYDqqvCUqtUgFkDmSB9JKtc9DsDhqZaC6tWeZdGzGiwAuRc78Y8lPRztVmzGpq0uOSl7W5XiqbA+pRc2nMF4cx7Zm0ljjpk844K4/hvinO1AW0RLjOkSYGqAd+SosP2qxjTEa2Gzqb2F7Hg7tcDwKsMR2lqPLW0cIzDULF1OnNyJl2oxz2jguupRnKhsaV/czmjqakW5dzf4nF6AA4ybRfcE7jnt7Ksx+Lb3Ya4GZNucfBEenskZ/TLaGHfSfJe7wkiTpc0E7HnHzVD3tKdDn1qjpu/u2imHdGai6o3qSPLgvKo6O2XydsfSC2JtZDE5iDUZB5C1xtAEK4wDK1U2Bg8XXPPwt4b8VYZNlDi2X+K9o2I4cNlu8gyR0T8I9Z9169HRxaTaM3rJtCewuTuphz3AyYALviPM+S2YUZ9ZlJviIEKrxWZufZvhbz4nyXfGKirI5ZScndlhisbfQzxOPsnsJh9Avdx3KhZVA23PHirRSQCEIQAhCEAIQhAY6sxR3BWFZqhVGoQNSiUlyTKAeDkoOUbUuh6kEkOSxV5qLrXdakgkuaD1TL6XL3/VN60oV+aECHAjcfmEqkWcWg+Rhd70LjwDwBSwsSmU6Z2JHn+oS/sY4EFVp6Ehc71wUWJJWLygVBBCzua9l6h+ET1H6K7bj3DmnW5w4cSsqtGNRWkQ43MXl/Z+q139J3nED5lWVfs6+qZqxO17wPRaYZ8Yi3yCadnE8GrGGipwdyvTRQ0+yNPjPspVDsrRH3Z81YHNejUg5oeYC6FTiuxOwS7siXua9pAaxpDGwfC4/ebf184XcD2Io0yC8i3OB7Lj82efvO9EwcUTwJ8zKhU4J3SLbUaelVw1EAM8RHJIxGevNmwwfMrPNeT/hP0mq5Ymd6SZJJPM3TrCo7U40qQW+WVLq8as1ljvEtK3ZAdQhCgAhCEAIQhAZx7VFq01PcE05qAqqjEw5qs6tNRKlNCCGUmU89iacFIOal3UkFcQDmpcJSJRKA6XLmtcKSVIF96VzveiQuQgFl4SCiEaUAksSe7ToalBiEjHdJQoqQGJbWKAR20U62mn20061iAZZTTzWpYalhqASEpK0o0pYErKvjWpCzeUM8UrSBACEIUAEIQgBCEICiKbKEIBt6jVQhCEEWoo7kIQDLklCFIBcQhACEIQHEIQhILq4hSBQSwhCAW1OBCEA41LCEKAKCcahCkCkIQgLLKldsQhQwKQhCgAhCEAIQhAf/2Q=="/>
          <p:cNvSpPr>
            <a:spLocks noChangeAspect="1" noChangeArrowheads="1"/>
          </p:cNvSpPr>
          <p:nvPr/>
        </p:nvSpPr>
        <p:spPr bwMode="auto">
          <a:xfrm>
            <a:off x="160338" y="-144463"/>
            <a:ext cx="304800" cy="304801"/>
          </a:xfrm>
          <a:prstGeom prst="rect">
            <a:avLst/>
          </a:prstGeom>
          <a:noFill/>
          <a:ln w="9525">
            <a:noFill/>
            <a:miter lim="800000"/>
            <a:headEnd/>
            <a:tailEnd/>
          </a:ln>
        </p:spPr>
        <p:txBody>
          <a:bodyPr/>
          <a:lstStyle/>
          <a:p>
            <a:pPr eaLnBrk="0" hangingPunct="0"/>
            <a:endParaRPr lang="es-ES"/>
          </a:p>
        </p:txBody>
      </p:sp>
      <p:pic>
        <p:nvPicPr>
          <p:cNvPr id="6" name="Imagen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66072" y="195457"/>
            <a:ext cx="1555606" cy="600464"/>
          </a:xfrm>
          <a:prstGeom prst="rect">
            <a:avLst/>
          </a:prstGeom>
        </p:spPr>
      </p:pic>
      <p:pic>
        <p:nvPicPr>
          <p:cNvPr id="10" name="Imagen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9045" y="1937098"/>
            <a:ext cx="7314830" cy="4906618"/>
          </a:xfrm>
          <a:prstGeom prst="rect">
            <a:avLst/>
          </a:prstGeom>
        </p:spPr>
      </p:pic>
      <p:sp>
        <p:nvSpPr>
          <p:cNvPr id="11" name="Rectángulo 10"/>
          <p:cNvSpPr/>
          <p:nvPr/>
        </p:nvSpPr>
        <p:spPr>
          <a:xfrm>
            <a:off x="312738" y="955675"/>
            <a:ext cx="8608940" cy="981423"/>
          </a:xfrm>
          <a:prstGeom prst="rect">
            <a:avLst/>
          </a:prstGeom>
        </p:spPr>
        <p:txBody>
          <a:bodyPr wrap="square">
            <a:spAutoFit/>
          </a:bodyPr>
          <a:lstStyle/>
          <a:p>
            <a:pPr algn="just">
              <a:lnSpc>
                <a:spcPct val="107000"/>
              </a:lnSpc>
              <a:spcAft>
                <a:spcPts val="800"/>
              </a:spcAft>
            </a:pPr>
            <a:r>
              <a:rPr lang="es-CL" dirty="0">
                <a:latin typeface="Calibri" panose="020F0502020204030204" pitchFamily="34" charset="0"/>
                <a:ea typeface="Calibri" panose="020F0502020204030204" pitchFamily="34" charset="0"/>
                <a:cs typeface="Times New Roman" panose="02020603050405020304" pitchFamily="18" charset="0"/>
              </a:rPr>
              <a:t>La tarifa base fuera de punta por kilómetro recorrido en Costanera Norte tiene un precio de $70 por kilómetro, dato que se puede comprobar en la siguiente tabla, disponible en el sitio web.costaneranorte.cl.</a:t>
            </a:r>
            <a:endParaRPr lang="es-CL"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60095060"/>
      </p:ext>
    </p:extLst>
  </p:cSld>
  <p:clrMapOvr>
    <a:masterClrMapping/>
  </p:clrMapOvr>
  <p:timing>
    <p:tnLst>
      <p:par>
        <p:cTn id="1" dur="indefinite" restart="never" nodeType="tmRoot"/>
      </p:par>
    </p:tnLst>
  </p:timing>
</p:sld>
</file>

<file path=ppt/theme/theme1.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10579</TotalTime>
  <Words>971</Words>
  <Application>Microsoft Office PowerPoint</Application>
  <PresentationFormat>Presentación en pantalla (4:3)</PresentationFormat>
  <Paragraphs>73</Paragraphs>
  <Slides>19</Slides>
  <Notes>4</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19</vt:i4>
      </vt:variant>
    </vt:vector>
  </HeadingPairs>
  <TitlesOfParts>
    <vt:vector size="24" baseType="lpstr">
      <vt:lpstr>Arial</vt:lpstr>
      <vt:lpstr>Calibri</vt:lpstr>
      <vt:lpstr>Times New Roman</vt:lpstr>
      <vt:lpstr>Trebuchet MS</vt:lpstr>
      <vt:lpstr>Diseño predeterminado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Universidad Diego Portales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tank2</dc:creator>
  <cp:lastModifiedBy>roro</cp:lastModifiedBy>
  <cp:revision>610</cp:revision>
  <cp:lastPrinted>2018-04-18T14:38:15Z</cp:lastPrinted>
  <dcterms:created xsi:type="dcterms:W3CDTF">2011-04-12T13:31:02Z</dcterms:created>
  <dcterms:modified xsi:type="dcterms:W3CDTF">2018-04-18T14:43:06Z</dcterms:modified>
</cp:coreProperties>
</file>